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1712" r:id="rId2"/>
    <p:sldId id="1903" r:id="rId3"/>
    <p:sldId id="1904" r:id="rId4"/>
    <p:sldId id="1715" r:id="rId5"/>
    <p:sldId id="1276" r:id="rId6"/>
    <p:sldId id="1716" r:id="rId7"/>
    <p:sldId id="1280" r:id="rId8"/>
    <p:sldId id="1902" r:id="rId9"/>
    <p:sldId id="1707" r:id="rId10"/>
    <p:sldId id="1708" r:id="rId11"/>
    <p:sldId id="1709" r:id="rId12"/>
    <p:sldId id="1872" r:id="rId13"/>
  </p:sldIdLst>
  <p:sldSz cx="9144000" cy="5143500" type="screen16x9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77B3"/>
    <a:srgbClr val="5A5A5A"/>
    <a:srgbClr val="C03A3F"/>
    <a:srgbClr val="FF8B8B"/>
    <a:srgbClr val="FFFFCC"/>
    <a:srgbClr val="FFCC66"/>
    <a:srgbClr val="91A13C"/>
    <a:srgbClr val="90A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817CD6-73BC-4567-96A3-6000CD371CB1}" v="4" dt="2025-03-26T14:05:10.2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5033" autoAdjust="0"/>
  </p:normalViewPr>
  <p:slideViewPr>
    <p:cSldViewPr>
      <p:cViewPr varScale="1">
        <p:scale>
          <a:sx n="99" d="100"/>
          <a:sy n="99" d="100"/>
        </p:scale>
        <p:origin x="108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3197" y="77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2C9B0-06BA-43B3-B0DA-6CDDBF0C899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0322541-BF30-404F-AE4F-4D7E85581B5A}">
      <dgm:prSet phldrT="[Text]" custT="1"/>
      <dgm:spPr/>
      <dgm:t>
        <a:bodyPr/>
        <a:lstStyle/>
        <a:p>
          <a:r>
            <a:rPr lang="en-CA" sz="1200" dirty="0"/>
            <a:t>Research Project</a:t>
          </a:r>
          <a:endParaRPr lang="en-US" sz="1200" dirty="0"/>
        </a:p>
      </dgm:t>
    </dgm:pt>
    <dgm:pt modelId="{B201F2BD-CAA5-43CA-99CC-6484F951E535}" type="parTrans" cxnId="{236E7A6F-D3C2-4688-AE4C-401F51106B5E}">
      <dgm:prSet/>
      <dgm:spPr/>
      <dgm:t>
        <a:bodyPr/>
        <a:lstStyle/>
        <a:p>
          <a:endParaRPr lang="en-US" sz="1200"/>
        </a:p>
      </dgm:t>
    </dgm:pt>
    <dgm:pt modelId="{D2328BB7-6CDC-486B-957D-8FF1C7C93AB8}" type="sibTrans" cxnId="{236E7A6F-D3C2-4688-AE4C-401F51106B5E}">
      <dgm:prSet/>
      <dgm:spPr/>
      <dgm:t>
        <a:bodyPr/>
        <a:lstStyle/>
        <a:p>
          <a:endParaRPr lang="en-US" sz="1200"/>
        </a:p>
      </dgm:t>
    </dgm:pt>
    <dgm:pt modelId="{E442D222-987B-47B8-B048-6631650A94A9}">
      <dgm:prSet phldrT="[Text]" custT="1"/>
      <dgm:spPr/>
      <dgm:t>
        <a:bodyPr/>
        <a:lstStyle/>
        <a:p>
          <a:r>
            <a:rPr lang="en-US" sz="1200" dirty="0"/>
            <a:t>A: Governance &amp; Management</a:t>
          </a:r>
        </a:p>
      </dgm:t>
    </dgm:pt>
    <dgm:pt modelId="{FFFA1B22-2706-4321-9DC5-24EFE442B3B2}" type="sibTrans" cxnId="{1F226E68-085B-4C28-A53A-83ABD434B3BE}">
      <dgm:prSet/>
      <dgm:spPr/>
      <dgm:t>
        <a:bodyPr/>
        <a:lstStyle/>
        <a:p>
          <a:endParaRPr lang="en-US" sz="1200"/>
        </a:p>
      </dgm:t>
    </dgm:pt>
    <dgm:pt modelId="{34C242E6-64A5-4A56-BA83-B23FC14E7174}" type="parTrans" cxnId="{1F226E68-085B-4C28-A53A-83ABD434B3BE}">
      <dgm:prSet/>
      <dgm:spPr/>
      <dgm:t>
        <a:bodyPr/>
        <a:lstStyle/>
        <a:p>
          <a:endParaRPr lang="en-US" sz="1200"/>
        </a:p>
      </dgm:t>
    </dgm:pt>
    <dgm:pt modelId="{4411CB3C-30E7-4E3D-A5D3-8CDC29E9C33F}">
      <dgm:prSet phldrT="[Text]" custT="1"/>
      <dgm:spPr/>
      <dgm:t>
        <a:bodyPr/>
        <a:lstStyle/>
        <a:p>
          <a:r>
            <a:rPr lang="en-US" sz="1200" dirty="0"/>
            <a:t>A1: Project Governance Committee</a:t>
          </a:r>
        </a:p>
      </dgm:t>
    </dgm:pt>
    <dgm:pt modelId="{C2704980-DBD1-4F25-89AC-C534F8CA1B2A}" type="sibTrans" cxnId="{C3401C16-261C-4B23-86F3-C1F47EA476C0}">
      <dgm:prSet/>
      <dgm:spPr/>
      <dgm:t>
        <a:bodyPr/>
        <a:lstStyle/>
        <a:p>
          <a:endParaRPr lang="en-CA" sz="1200"/>
        </a:p>
      </dgm:t>
    </dgm:pt>
    <dgm:pt modelId="{E9204ABE-EC93-4283-ACF8-32ECCE86B4CD}" type="parTrans" cxnId="{C3401C16-261C-4B23-86F3-C1F47EA476C0}">
      <dgm:prSet/>
      <dgm:spPr/>
      <dgm:t>
        <a:bodyPr/>
        <a:lstStyle/>
        <a:p>
          <a:endParaRPr lang="en-CA" sz="1200"/>
        </a:p>
      </dgm:t>
    </dgm:pt>
    <dgm:pt modelId="{859495BD-8E1C-4F46-9621-FDE6A2FD1353}">
      <dgm:prSet phldrT="[Text]" custT="1"/>
      <dgm:spPr/>
      <dgm:t>
        <a:bodyPr/>
        <a:lstStyle/>
        <a:p>
          <a:r>
            <a:rPr lang="en-US" sz="1200" dirty="0"/>
            <a:t>A2: Core Team Meetings</a:t>
          </a:r>
        </a:p>
      </dgm:t>
    </dgm:pt>
    <dgm:pt modelId="{719F19E7-CEC7-447A-93B8-8C74AA503CCD}" type="sibTrans" cxnId="{36D3496B-EB42-4668-92EA-D2D48CE3993E}">
      <dgm:prSet/>
      <dgm:spPr/>
      <dgm:t>
        <a:bodyPr/>
        <a:lstStyle/>
        <a:p>
          <a:endParaRPr lang="en-CA" sz="1200"/>
        </a:p>
      </dgm:t>
    </dgm:pt>
    <dgm:pt modelId="{34090ED9-8261-4BF6-B966-71EE64E973C5}" type="parTrans" cxnId="{36D3496B-EB42-4668-92EA-D2D48CE3993E}">
      <dgm:prSet/>
      <dgm:spPr/>
      <dgm:t>
        <a:bodyPr/>
        <a:lstStyle/>
        <a:p>
          <a:endParaRPr lang="en-CA" sz="1200"/>
        </a:p>
      </dgm:t>
    </dgm:pt>
    <dgm:pt modelId="{6AFC594B-DFAA-4ABA-B237-C04DCDC1FEDF}">
      <dgm:prSet phldrT="[Text]" custT="1"/>
      <dgm:spPr/>
      <dgm:t>
        <a:bodyPr/>
        <a:lstStyle/>
        <a:p>
          <a:r>
            <a:rPr lang="en-US" sz="1200" dirty="0"/>
            <a:t>A3: Reports to Funders</a:t>
          </a:r>
        </a:p>
      </dgm:t>
    </dgm:pt>
    <dgm:pt modelId="{95F91D01-686E-4583-AB51-F88D8C677026}" type="sibTrans" cxnId="{1F6AC1F9-E038-4A7B-8F03-9F9C6B242635}">
      <dgm:prSet/>
      <dgm:spPr/>
      <dgm:t>
        <a:bodyPr/>
        <a:lstStyle/>
        <a:p>
          <a:endParaRPr lang="en-CA" sz="1200"/>
        </a:p>
      </dgm:t>
    </dgm:pt>
    <dgm:pt modelId="{05CC62B9-519C-4187-B066-1A50FCC01CDE}" type="parTrans" cxnId="{1F6AC1F9-E038-4A7B-8F03-9F9C6B242635}">
      <dgm:prSet/>
      <dgm:spPr/>
      <dgm:t>
        <a:bodyPr/>
        <a:lstStyle/>
        <a:p>
          <a:endParaRPr lang="en-CA" sz="1200"/>
        </a:p>
      </dgm:t>
    </dgm:pt>
    <dgm:pt modelId="{5D5AFF4A-E1C6-473B-A89D-931E5CBA417B}">
      <dgm:prSet custT="1"/>
      <dgm:spPr/>
      <dgm:t>
        <a:bodyPr/>
        <a:lstStyle/>
        <a:p>
          <a:r>
            <a:rPr lang="en-US" sz="1200" dirty="0"/>
            <a:t>B: Research Plan/Protocol</a:t>
          </a:r>
        </a:p>
      </dgm:t>
    </dgm:pt>
    <dgm:pt modelId="{CCE5D4BF-F6B4-457E-8641-7F7D2785DDE7}" type="sibTrans" cxnId="{7C57F18A-7C0F-422B-8EC8-A19B656C29AC}">
      <dgm:prSet/>
      <dgm:spPr/>
      <dgm:t>
        <a:bodyPr/>
        <a:lstStyle/>
        <a:p>
          <a:endParaRPr lang="en-US" sz="1200"/>
        </a:p>
      </dgm:t>
    </dgm:pt>
    <dgm:pt modelId="{60A008F9-DA12-4899-B1D3-EDB59D38E2BF}" type="parTrans" cxnId="{7C57F18A-7C0F-422B-8EC8-A19B656C29AC}">
      <dgm:prSet/>
      <dgm:spPr/>
      <dgm:t>
        <a:bodyPr/>
        <a:lstStyle/>
        <a:p>
          <a:endParaRPr lang="en-US" sz="1200"/>
        </a:p>
      </dgm:t>
    </dgm:pt>
    <dgm:pt modelId="{24C6D4D0-21E5-441A-872E-BE919129616E}">
      <dgm:prSet custT="1"/>
      <dgm:spPr/>
      <dgm:t>
        <a:bodyPr/>
        <a:lstStyle/>
        <a:p>
          <a:r>
            <a:rPr lang="en-US" sz="1200" dirty="0"/>
            <a:t>B1: Research Question(s)</a:t>
          </a:r>
        </a:p>
      </dgm:t>
    </dgm:pt>
    <dgm:pt modelId="{EA50DCB8-8DC8-4252-931A-0E753640091F}" type="sibTrans" cxnId="{4F8523C8-2F85-4B81-BD84-F6082C568997}">
      <dgm:prSet/>
      <dgm:spPr/>
      <dgm:t>
        <a:bodyPr/>
        <a:lstStyle/>
        <a:p>
          <a:endParaRPr lang="en-CA" sz="1200"/>
        </a:p>
      </dgm:t>
    </dgm:pt>
    <dgm:pt modelId="{24775EDE-0A74-4BAF-87F4-48A78F4F594D}" type="parTrans" cxnId="{4F8523C8-2F85-4B81-BD84-F6082C568997}">
      <dgm:prSet/>
      <dgm:spPr/>
      <dgm:t>
        <a:bodyPr/>
        <a:lstStyle/>
        <a:p>
          <a:endParaRPr lang="en-CA" sz="1200"/>
        </a:p>
      </dgm:t>
    </dgm:pt>
    <dgm:pt modelId="{354135B8-4643-4FFB-B9E8-E7F1FD2D20CE}">
      <dgm:prSet custT="1"/>
      <dgm:spPr/>
      <dgm:t>
        <a:bodyPr/>
        <a:lstStyle/>
        <a:p>
          <a:r>
            <a:rPr lang="en-US" sz="1200" dirty="0"/>
            <a:t>B2: Method</a:t>
          </a:r>
        </a:p>
      </dgm:t>
    </dgm:pt>
    <dgm:pt modelId="{A906AA5E-925B-4747-A72F-55606DAC7E2E}" type="sibTrans" cxnId="{AED3415C-5047-47ED-888F-020C95442222}">
      <dgm:prSet/>
      <dgm:spPr/>
      <dgm:t>
        <a:bodyPr/>
        <a:lstStyle/>
        <a:p>
          <a:endParaRPr lang="en-CA" sz="1200"/>
        </a:p>
      </dgm:t>
    </dgm:pt>
    <dgm:pt modelId="{97C7D6DC-5E88-4F65-B5D5-20D2F6E877C5}" type="parTrans" cxnId="{AED3415C-5047-47ED-888F-020C95442222}">
      <dgm:prSet/>
      <dgm:spPr/>
      <dgm:t>
        <a:bodyPr/>
        <a:lstStyle/>
        <a:p>
          <a:endParaRPr lang="en-CA" sz="1200"/>
        </a:p>
      </dgm:t>
    </dgm:pt>
    <dgm:pt modelId="{1D63047E-F0BA-4CC6-98D0-62447306B84D}">
      <dgm:prSet custT="1"/>
      <dgm:spPr/>
      <dgm:t>
        <a:bodyPr/>
        <a:lstStyle/>
        <a:p>
          <a:r>
            <a:rPr lang="en-US" sz="1200" dirty="0"/>
            <a:t>B3: Approved Plan/Protocol</a:t>
          </a:r>
        </a:p>
      </dgm:t>
    </dgm:pt>
    <dgm:pt modelId="{9388A948-5967-43D0-B954-7729FCAACC83}" type="sibTrans" cxnId="{B5234A9A-F794-4310-A180-6073B292425D}">
      <dgm:prSet/>
      <dgm:spPr/>
      <dgm:t>
        <a:bodyPr/>
        <a:lstStyle/>
        <a:p>
          <a:endParaRPr lang="en-CA" sz="1200"/>
        </a:p>
      </dgm:t>
    </dgm:pt>
    <dgm:pt modelId="{D845E700-917A-4C5A-A00C-B5B35F9B64E9}" type="parTrans" cxnId="{B5234A9A-F794-4310-A180-6073B292425D}">
      <dgm:prSet/>
      <dgm:spPr/>
      <dgm:t>
        <a:bodyPr/>
        <a:lstStyle/>
        <a:p>
          <a:endParaRPr lang="en-CA" sz="1200"/>
        </a:p>
      </dgm:t>
    </dgm:pt>
    <dgm:pt modelId="{3593B08F-BF3D-487E-BE04-4F746771F21C}">
      <dgm:prSet custT="1"/>
      <dgm:spPr/>
      <dgm:t>
        <a:bodyPr/>
        <a:lstStyle/>
        <a:p>
          <a:r>
            <a:rPr lang="en-US" sz="1200" dirty="0"/>
            <a:t>C: Data</a:t>
          </a:r>
        </a:p>
      </dgm:t>
    </dgm:pt>
    <dgm:pt modelId="{60216A47-6540-439C-8DEB-900C13F0C16B}" type="sibTrans" cxnId="{47B55DCD-9A28-4FD9-82FD-D805639BB3E4}">
      <dgm:prSet/>
      <dgm:spPr/>
      <dgm:t>
        <a:bodyPr/>
        <a:lstStyle/>
        <a:p>
          <a:endParaRPr lang="en-US" sz="1200"/>
        </a:p>
      </dgm:t>
    </dgm:pt>
    <dgm:pt modelId="{E9710117-DF2F-44CF-BA32-0AD033A5BDDA}" type="parTrans" cxnId="{47B55DCD-9A28-4FD9-82FD-D805639BB3E4}">
      <dgm:prSet/>
      <dgm:spPr/>
      <dgm:t>
        <a:bodyPr/>
        <a:lstStyle/>
        <a:p>
          <a:endParaRPr lang="en-US" sz="1200"/>
        </a:p>
      </dgm:t>
    </dgm:pt>
    <dgm:pt modelId="{A30815BA-C660-41D4-A937-AC55047DFBFB}">
      <dgm:prSet custT="1"/>
      <dgm:spPr/>
      <dgm:t>
        <a:bodyPr/>
        <a:lstStyle/>
        <a:p>
          <a:r>
            <a:rPr lang="en-US" sz="1200" dirty="0"/>
            <a:t>C1: Prep/Approvals for Data</a:t>
          </a:r>
        </a:p>
      </dgm:t>
    </dgm:pt>
    <dgm:pt modelId="{B56FC8D7-9474-42FB-808D-171AD71401BB}" type="sibTrans" cxnId="{CF04CCB4-46EC-45C0-B6FC-73659B4389BB}">
      <dgm:prSet/>
      <dgm:spPr/>
      <dgm:t>
        <a:bodyPr/>
        <a:lstStyle/>
        <a:p>
          <a:endParaRPr lang="en-US" sz="1200"/>
        </a:p>
      </dgm:t>
    </dgm:pt>
    <dgm:pt modelId="{D1D28203-C626-4CFB-8ACD-9947A5B63EBF}" type="parTrans" cxnId="{CF04CCB4-46EC-45C0-B6FC-73659B4389BB}">
      <dgm:prSet/>
      <dgm:spPr/>
      <dgm:t>
        <a:bodyPr/>
        <a:lstStyle/>
        <a:p>
          <a:endParaRPr lang="en-US" sz="1200"/>
        </a:p>
      </dgm:t>
    </dgm:pt>
    <dgm:pt modelId="{D7066D8D-A19F-429C-A935-F380859EA2F2}">
      <dgm:prSet custT="1"/>
      <dgm:spPr/>
      <dgm:t>
        <a:bodyPr/>
        <a:lstStyle/>
        <a:p>
          <a:r>
            <a:rPr lang="en-US" sz="1200" dirty="0"/>
            <a:t>D: Analyses &amp; Results</a:t>
          </a:r>
        </a:p>
      </dgm:t>
    </dgm:pt>
    <dgm:pt modelId="{C6B5F143-2CB1-4344-AC28-0F3EF2BF91D6}" type="sibTrans" cxnId="{081C7156-4C6F-4BB5-A615-345406283CB7}">
      <dgm:prSet/>
      <dgm:spPr/>
      <dgm:t>
        <a:bodyPr/>
        <a:lstStyle/>
        <a:p>
          <a:endParaRPr lang="en-US" sz="1200"/>
        </a:p>
      </dgm:t>
    </dgm:pt>
    <dgm:pt modelId="{37E1D2BC-A3D2-48D1-A8AD-7E3855967522}" type="parTrans" cxnId="{081C7156-4C6F-4BB5-A615-345406283CB7}">
      <dgm:prSet/>
      <dgm:spPr/>
      <dgm:t>
        <a:bodyPr/>
        <a:lstStyle/>
        <a:p>
          <a:endParaRPr lang="en-US" sz="1200"/>
        </a:p>
      </dgm:t>
    </dgm:pt>
    <dgm:pt modelId="{F0A0E495-7A8C-4B46-98CA-ADBF4E73830A}">
      <dgm:prSet custT="1"/>
      <dgm:spPr/>
      <dgm:t>
        <a:bodyPr/>
        <a:lstStyle/>
        <a:p>
          <a:r>
            <a:rPr lang="en-CA" sz="1200" dirty="0"/>
            <a:t>E: Knowledge to Action (KT/KM)</a:t>
          </a:r>
          <a:endParaRPr lang="en-US" sz="1200" dirty="0"/>
        </a:p>
      </dgm:t>
    </dgm:pt>
    <dgm:pt modelId="{EA957E42-29B7-4D16-BE30-3BFE48192963}" type="sibTrans" cxnId="{390E87CD-D99D-422A-8A3E-EBC11A4BDFCD}">
      <dgm:prSet/>
      <dgm:spPr/>
      <dgm:t>
        <a:bodyPr/>
        <a:lstStyle/>
        <a:p>
          <a:endParaRPr lang="en-US" sz="1200"/>
        </a:p>
      </dgm:t>
    </dgm:pt>
    <dgm:pt modelId="{EACA5E09-411E-4549-9AAD-C4154D863933}" type="parTrans" cxnId="{390E87CD-D99D-422A-8A3E-EBC11A4BDFCD}">
      <dgm:prSet/>
      <dgm:spPr/>
      <dgm:t>
        <a:bodyPr/>
        <a:lstStyle/>
        <a:p>
          <a:endParaRPr lang="en-US" sz="1200"/>
        </a:p>
      </dgm:t>
    </dgm:pt>
    <dgm:pt modelId="{B05D7AFE-0EFF-442E-ADC1-A2E27D78E3BF}">
      <dgm:prSet custT="1"/>
      <dgm:spPr/>
      <dgm:t>
        <a:bodyPr/>
        <a:lstStyle/>
        <a:p>
          <a:r>
            <a:rPr lang="en-US" sz="1200" dirty="0"/>
            <a:t>E1: Mtgs w Knowledge Users</a:t>
          </a:r>
        </a:p>
      </dgm:t>
    </dgm:pt>
    <dgm:pt modelId="{1F4E0036-B462-4CA2-B22B-72570DD796FC}" type="sibTrans" cxnId="{DEC7EE94-3E5E-45A4-B601-E36F431F25CD}">
      <dgm:prSet/>
      <dgm:spPr/>
      <dgm:t>
        <a:bodyPr/>
        <a:lstStyle/>
        <a:p>
          <a:endParaRPr lang="en-US" sz="1200"/>
        </a:p>
      </dgm:t>
    </dgm:pt>
    <dgm:pt modelId="{D94385D8-3556-4DC6-ACA4-605B5DC5DD88}" type="parTrans" cxnId="{DEC7EE94-3E5E-45A4-B601-E36F431F25CD}">
      <dgm:prSet/>
      <dgm:spPr/>
      <dgm:t>
        <a:bodyPr/>
        <a:lstStyle/>
        <a:p>
          <a:endParaRPr lang="en-US" sz="1200"/>
        </a:p>
      </dgm:t>
    </dgm:pt>
    <dgm:pt modelId="{EA908E47-47BF-4589-95BD-1C296542FB47}">
      <dgm:prSet custT="1"/>
      <dgm:spPr/>
      <dgm:t>
        <a:bodyPr/>
        <a:lstStyle/>
        <a:p>
          <a:r>
            <a:rPr lang="en-US" sz="1200" dirty="0"/>
            <a:t>E2: Publications</a:t>
          </a:r>
        </a:p>
      </dgm:t>
    </dgm:pt>
    <dgm:pt modelId="{47DDFBCB-DF18-4A26-B566-0DB7C10BB5C1}" type="sibTrans" cxnId="{CDEFB076-AAF9-4731-BC82-1A7DE765C08A}">
      <dgm:prSet/>
      <dgm:spPr/>
      <dgm:t>
        <a:bodyPr/>
        <a:lstStyle/>
        <a:p>
          <a:endParaRPr lang="en-CA" sz="1200"/>
        </a:p>
      </dgm:t>
    </dgm:pt>
    <dgm:pt modelId="{6DCDAF04-17BB-4B7B-B23E-7999EDF49454}" type="parTrans" cxnId="{CDEFB076-AAF9-4731-BC82-1A7DE765C08A}">
      <dgm:prSet/>
      <dgm:spPr/>
      <dgm:t>
        <a:bodyPr/>
        <a:lstStyle/>
        <a:p>
          <a:endParaRPr lang="en-CA" sz="1200"/>
        </a:p>
      </dgm:t>
    </dgm:pt>
    <dgm:pt modelId="{B89BF6F3-65F9-46D0-9E2C-5263B8EE207D}">
      <dgm:prSet custT="1"/>
      <dgm:spPr/>
      <dgm:t>
        <a:bodyPr/>
        <a:lstStyle/>
        <a:p>
          <a:r>
            <a:rPr lang="en-US" sz="1200" dirty="0"/>
            <a:t>E3: Other KT/KM Deliverables TBD</a:t>
          </a:r>
        </a:p>
      </dgm:t>
    </dgm:pt>
    <dgm:pt modelId="{05FB53A1-C486-4B80-B6A1-9A2B5AFDF671}" type="sibTrans" cxnId="{D2DF5D7E-7ABD-4EA7-A2D3-DD388440F391}">
      <dgm:prSet/>
      <dgm:spPr/>
      <dgm:t>
        <a:bodyPr/>
        <a:lstStyle/>
        <a:p>
          <a:endParaRPr lang="en-US" sz="1200"/>
        </a:p>
      </dgm:t>
    </dgm:pt>
    <dgm:pt modelId="{5CA2F955-1524-443C-AE65-F9DDFBD17489}" type="parTrans" cxnId="{D2DF5D7E-7ABD-4EA7-A2D3-DD388440F391}">
      <dgm:prSet/>
      <dgm:spPr/>
      <dgm:t>
        <a:bodyPr/>
        <a:lstStyle/>
        <a:p>
          <a:endParaRPr lang="en-US" sz="1200"/>
        </a:p>
      </dgm:t>
    </dgm:pt>
    <dgm:pt modelId="{ECF6D0A9-F72C-443B-8C6D-6915881229D4}">
      <dgm:prSet custT="1"/>
      <dgm:spPr/>
      <dgm:t>
        <a:bodyPr/>
        <a:lstStyle/>
        <a:p>
          <a:r>
            <a:rPr lang="en-CA" sz="1200" dirty="0"/>
            <a:t>C2: Raw Data</a:t>
          </a:r>
        </a:p>
      </dgm:t>
    </dgm:pt>
    <dgm:pt modelId="{F248BE6F-FE25-4D6C-B248-CF7B766D30FE}" type="parTrans" cxnId="{2B063149-7932-4698-9745-A96236D2FCF6}">
      <dgm:prSet/>
      <dgm:spPr/>
      <dgm:t>
        <a:bodyPr/>
        <a:lstStyle/>
        <a:p>
          <a:endParaRPr lang="en-CA"/>
        </a:p>
      </dgm:t>
    </dgm:pt>
    <dgm:pt modelId="{2E7790BC-1879-4213-B9C9-F3B3BB85E1CA}" type="sibTrans" cxnId="{2B063149-7932-4698-9745-A96236D2FCF6}">
      <dgm:prSet/>
      <dgm:spPr/>
      <dgm:t>
        <a:bodyPr/>
        <a:lstStyle/>
        <a:p>
          <a:endParaRPr lang="en-CA"/>
        </a:p>
      </dgm:t>
    </dgm:pt>
    <dgm:pt modelId="{DAAB523F-B6E6-4F08-AF80-C7A4A7BF6E54}">
      <dgm:prSet custT="1"/>
      <dgm:spPr/>
      <dgm:t>
        <a:bodyPr/>
        <a:lstStyle/>
        <a:p>
          <a:r>
            <a:rPr lang="en-CA" sz="1200" dirty="0"/>
            <a:t>C3: Analyses-Ready Data</a:t>
          </a:r>
        </a:p>
      </dgm:t>
    </dgm:pt>
    <dgm:pt modelId="{EF094600-FA2C-4C7B-89F0-3735FD3E08E0}" type="parTrans" cxnId="{F3BE72C7-569D-43A5-A897-F0F81B80B90F}">
      <dgm:prSet/>
      <dgm:spPr/>
      <dgm:t>
        <a:bodyPr/>
        <a:lstStyle/>
        <a:p>
          <a:endParaRPr lang="en-CA"/>
        </a:p>
      </dgm:t>
    </dgm:pt>
    <dgm:pt modelId="{31753CBC-CABD-4AE1-BDB5-E2B873A87BA8}" type="sibTrans" cxnId="{F3BE72C7-569D-43A5-A897-F0F81B80B90F}">
      <dgm:prSet/>
      <dgm:spPr/>
      <dgm:t>
        <a:bodyPr/>
        <a:lstStyle/>
        <a:p>
          <a:endParaRPr lang="en-CA"/>
        </a:p>
      </dgm:t>
    </dgm:pt>
    <dgm:pt modelId="{7CC09AF4-5295-48E0-9F7C-6939910D424C}" type="pres">
      <dgm:prSet presAssocID="{C462C9B0-06BA-43B3-B0DA-6CDDBF0C899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3E96ED-1054-4DC7-8D09-5A9105C22E70}" type="pres">
      <dgm:prSet presAssocID="{C0322541-BF30-404F-AE4F-4D7E85581B5A}" presName="hierRoot1" presStyleCnt="0">
        <dgm:presLayoutVars>
          <dgm:hierBranch val="init"/>
        </dgm:presLayoutVars>
      </dgm:prSet>
      <dgm:spPr/>
    </dgm:pt>
    <dgm:pt modelId="{A5D00252-3919-4EE3-B745-834414F71AA4}" type="pres">
      <dgm:prSet presAssocID="{C0322541-BF30-404F-AE4F-4D7E85581B5A}" presName="rootComposite1" presStyleCnt="0"/>
      <dgm:spPr/>
    </dgm:pt>
    <dgm:pt modelId="{B0F44B67-E253-462E-84CB-22B59A682EAB}" type="pres">
      <dgm:prSet presAssocID="{C0322541-BF30-404F-AE4F-4D7E85581B5A}" presName="rootText1" presStyleLbl="alignAcc1" presStyleIdx="0" presStyleCnt="0">
        <dgm:presLayoutVars>
          <dgm:chPref val="3"/>
        </dgm:presLayoutVars>
      </dgm:prSet>
      <dgm:spPr/>
    </dgm:pt>
    <dgm:pt modelId="{42E4D9C3-5077-42FA-92B7-998DCC842E10}" type="pres">
      <dgm:prSet presAssocID="{C0322541-BF30-404F-AE4F-4D7E85581B5A}" presName="topArc1" presStyleLbl="parChTrans1D1" presStyleIdx="0" presStyleCnt="36"/>
      <dgm:spPr/>
    </dgm:pt>
    <dgm:pt modelId="{AF84CF05-4C5E-4A21-8095-8180CA1153AD}" type="pres">
      <dgm:prSet presAssocID="{C0322541-BF30-404F-AE4F-4D7E85581B5A}" presName="bottomArc1" presStyleLbl="parChTrans1D1" presStyleIdx="1" presStyleCnt="36"/>
      <dgm:spPr/>
    </dgm:pt>
    <dgm:pt modelId="{052122CC-4A5E-401C-9916-9F39A74625A7}" type="pres">
      <dgm:prSet presAssocID="{C0322541-BF30-404F-AE4F-4D7E85581B5A}" presName="topConnNode1" presStyleLbl="node1" presStyleIdx="0" presStyleCnt="0"/>
      <dgm:spPr/>
    </dgm:pt>
    <dgm:pt modelId="{2A812EFA-A933-478F-941C-0D704DC02E6D}" type="pres">
      <dgm:prSet presAssocID="{C0322541-BF30-404F-AE4F-4D7E85581B5A}" presName="hierChild2" presStyleCnt="0"/>
      <dgm:spPr/>
    </dgm:pt>
    <dgm:pt modelId="{F691A017-C769-422F-B911-AA9BD3C1D531}" type="pres">
      <dgm:prSet presAssocID="{34C242E6-64A5-4A56-BA83-B23FC14E7174}" presName="Name28" presStyleLbl="parChTrans1D2" presStyleIdx="0" presStyleCnt="5"/>
      <dgm:spPr/>
    </dgm:pt>
    <dgm:pt modelId="{4265ACA7-415A-491B-B632-95520ED144DD}" type="pres">
      <dgm:prSet presAssocID="{E442D222-987B-47B8-B048-6631650A94A9}" presName="hierRoot2" presStyleCnt="0">
        <dgm:presLayoutVars>
          <dgm:hierBranch val="init"/>
        </dgm:presLayoutVars>
      </dgm:prSet>
      <dgm:spPr/>
    </dgm:pt>
    <dgm:pt modelId="{8C738584-D583-4931-8461-4913ACCC0695}" type="pres">
      <dgm:prSet presAssocID="{E442D222-987B-47B8-B048-6631650A94A9}" presName="rootComposite2" presStyleCnt="0"/>
      <dgm:spPr/>
    </dgm:pt>
    <dgm:pt modelId="{3CB563FC-15EA-4E5E-862F-6D6F4578C0B9}" type="pres">
      <dgm:prSet presAssocID="{E442D222-987B-47B8-B048-6631650A94A9}" presName="rootText2" presStyleLbl="alignAcc1" presStyleIdx="0" presStyleCnt="0">
        <dgm:presLayoutVars>
          <dgm:chPref val="3"/>
        </dgm:presLayoutVars>
      </dgm:prSet>
      <dgm:spPr/>
    </dgm:pt>
    <dgm:pt modelId="{38370D2B-B2F9-408E-9B15-B1433CE8BC26}" type="pres">
      <dgm:prSet presAssocID="{E442D222-987B-47B8-B048-6631650A94A9}" presName="topArc2" presStyleLbl="parChTrans1D1" presStyleIdx="2" presStyleCnt="36"/>
      <dgm:spPr/>
    </dgm:pt>
    <dgm:pt modelId="{C2AC8E14-998D-4549-A01C-4DCA4FE79B66}" type="pres">
      <dgm:prSet presAssocID="{E442D222-987B-47B8-B048-6631650A94A9}" presName="bottomArc2" presStyleLbl="parChTrans1D1" presStyleIdx="3" presStyleCnt="36"/>
      <dgm:spPr/>
    </dgm:pt>
    <dgm:pt modelId="{E6D84CB6-23DE-48CB-8BB5-D186A6D2B203}" type="pres">
      <dgm:prSet presAssocID="{E442D222-987B-47B8-B048-6631650A94A9}" presName="topConnNode2" presStyleLbl="node2" presStyleIdx="0" presStyleCnt="0"/>
      <dgm:spPr/>
    </dgm:pt>
    <dgm:pt modelId="{BE1B75E1-EFD6-4EFC-A6C6-5DB734033BEB}" type="pres">
      <dgm:prSet presAssocID="{E442D222-987B-47B8-B048-6631650A94A9}" presName="hierChild4" presStyleCnt="0"/>
      <dgm:spPr/>
    </dgm:pt>
    <dgm:pt modelId="{49177706-7245-4561-A61E-4933D55A7A78}" type="pres">
      <dgm:prSet presAssocID="{E9204ABE-EC93-4283-ACF8-32ECCE86B4CD}" presName="Name28" presStyleLbl="parChTrans1D3" presStyleIdx="0" presStyleCnt="12"/>
      <dgm:spPr/>
    </dgm:pt>
    <dgm:pt modelId="{4DA18555-CA4D-4DCD-B238-1F78F1B710A2}" type="pres">
      <dgm:prSet presAssocID="{4411CB3C-30E7-4E3D-A5D3-8CDC29E9C33F}" presName="hierRoot2" presStyleCnt="0">
        <dgm:presLayoutVars>
          <dgm:hierBranch val="init"/>
        </dgm:presLayoutVars>
      </dgm:prSet>
      <dgm:spPr/>
    </dgm:pt>
    <dgm:pt modelId="{7780BCF5-564C-4E40-AB3C-DC3F8A45F4AB}" type="pres">
      <dgm:prSet presAssocID="{4411CB3C-30E7-4E3D-A5D3-8CDC29E9C33F}" presName="rootComposite2" presStyleCnt="0"/>
      <dgm:spPr/>
    </dgm:pt>
    <dgm:pt modelId="{F4814682-46BB-4E69-A84C-1F1BC0704CB1}" type="pres">
      <dgm:prSet presAssocID="{4411CB3C-30E7-4E3D-A5D3-8CDC29E9C33F}" presName="rootText2" presStyleLbl="alignAcc1" presStyleIdx="0" presStyleCnt="0">
        <dgm:presLayoutVars>
          <dgm:chPref val="3"/>
        </dgm:presLayoutVars>
      </dgm:prSet>
      <dgm:spPr/>
    </dgm:pt>
    <dgm:pt modelId="{7E21BF6E-2C74-42DF-BB7C-6EEAD8BE5482}" type="pres">
      <dgm:prSet presAssocID="{4411CB3C-30E7-4E3D-A5D3-8CDC29E9C33F}" presName="topArc2" presStyleLbl="parChTrans1D1" presStyleIdx="4" presStyleCnt="36"/>
      <dgm:spPr/>
    </dgm:pt>
    <dgm:pt modelId="{25D958F5-0CDB-48C8-89C7-6A73324C131F}" type="pres">
      <dgm:prSet presAssocID="{4411CB3C-30E7-4E3D-A5D3-8CDC29E9C33F}" presName="bottomArc2" presStyleLbl="parChTrans1D1" presStyleIdx="5" presStyleCnt="36"/>
      <dgm:spPr/>
    </dgm:pt>
    <dgm:pt modelId="{B9BC2535-FA1C-4362-85FC-ECDA2F5479A0}" type="pres">
      <dgm:prSet presAssocID="{4411CB3C-30E7-4E3D-A5D3-8CDC29E9C33F}" presName="topConnNode2" presStyleLbl="node3" presStyleIdx="0" presStyleCnt="0"/>
      <dgm:spPr/>
    </dgm:pt>
    <dgm:pt modelId="{746EADE8-1BD2-4EF2-BEA8-45E256DBAAA1}" type="pres">
      <dgm:prSet presAssocID="{4411CB3C-30E7-4E3D-A5D3-8CDC29E9C33F}" presName="hierChild4" presStyleCnt="0"/>
      <dgm:spPr/>
    </dgm:pt>
    <dgm:pt modelId="{F605F14F-9FE4-4E0A-9DE9-69807513F748}" type="pres">
      <dgm:prSet presAssocID="{4411CB3C-30E7-4E3D-A5D3-8CDC29E9C33F}" presName="hierChild5" presStyleCnt="0"/>
      <dgm:spPr/>
    </dgm:pt>
    <dgm:pt modelId="{A193BC73-BB1F-4DB5-B49B-A150CB4E6C47}" type="pres">
      <dgm:prSet presAssocID="{34090ED9-8261-4BF6-B966-71EE64E973C5}" presName="Name28" presStyleLbl="parChTrans1D3" presStyleIdx="1" presStyleCnt="12"/>
      <dgm:spPr/>
    </dgm:pt>
    <dgm:pt modelId="{AD78459E-9A48-4CF7-808A-3EDE8C147AFB}" type="pres">
      <dgm:prSet presAssocID="{859495BD-8E1C-4F46-9621-FDE6A2FD1353}" presName="hierRoot2" presStyleCnt="0">
        <dgm:presLayoutVars>
          <dgm:hierBranch val="init"/>
        </dgm:presLayoutVars>
      </dgm:prSet>
      <dgm:spPr/>
    </dgm:pt>
    <dgm:pt modelId="{4F386C8C-8D34-403F-BEC2-C70CB0047CFC}" type="pres">
      <dgm:prSet presAssocID="{859495BD-8E1C-4F46-9621-FDE6A2FD1353}" presName="rootComposite2" presStyleCnt="0"/>
      <dgm:spPr/>
    </dgm:pt>
    <dgm:pt modelId="{4042EDE1-E574-4027-86C2-8DFD793AE3FA}" type="pres">
      <dgm:prSet presAssocID="{859495BD-8E1C-4F46-9621-FDE6A2FD1353}" presName="rootText2" presStyleLbl="alignAcc1" presStyleIdx="0" presStyleCnt="0">
        <dgm:presLayoutVars>
          <dgm:chPref val="3"/>
        </dgm:presLayoutVars>
      </dgm:prSet>
      <dgm:spPr/>
    </dgm:pt>
    <dgm:pt modelId="{F3F585ED-0DF7-4C7E-8183-03CEDD73EEBC}" type="pres">
      <dgm:prSet presAssocID="{859495BD-8E1C-4F46-9621-FDE6A2FD1353}" presName="topArc2" presStyleLbl="parChTrans1D1" presStyleIdx="6" presStyleCnt="36"/>
      <dgm:spPr/>
    </dgm:pt>
    <dgm:pt modelId="{A9F0C4A9-BE0B-465B-8BF7-C5C3CFA2B0C8}" type="pres">
      <dgm:prSet presAssocID="{859495BD-8E1C-4F46-9621-FDE6A2FD1353}" presName="bottomArc2" presStyleLbl="parChTrans1D1" presStyleIdx="7" presStyleCnt="36"/>
      <dgm:spPr/>
    </dgm:pt>
    <dgm:pt modelId="{10193266-6EA5-4D10-93C4-8C341FCE73FA}" type="pres">
      <dgm:prSet presAssocID="{859495BD-8E1C-4F46-9621-FDE6A2FD1353}" presName="topConnNode2" presStyleLbl="node3" presStyleIdx="0" presStyleCnt="0"/>
      <dgm:spPr/>
    </dgm:pt>
    <dgm:pt modelId="{0AFD4A00-2D30-4488-B05F-755769F5A480}" type="pres">
      <dgm:prSet presAssocID="{859495BD-8E1C-4F46-9621-FDE6A2FD1353}" presName="hierChild4" presStyleCnt="0"/>
      <dgm:spPr/>
    </dgm:pt>
    <dgm:pt modelId="{C36B78CF-1719-453B-AC63-9CA227476E9F}" type="pres">
      <dgm:prSet presAssocID="{859495BD-8E1C-4F46-9621-FDE6A2FD1353}" presName="hierChild5" presStyleCnt="0"/>
      <dgm:spPr/>
    </dgm:pt>
    <dgm:pt modelId="{0EA2EEFA-600D-4BDE-B800-852C77E507FC}" type="pres">
      <dgm:prSet presAssocID="{05CC62B9-519C-4187-B066-1A50FCC01CDE}" presName="Name28" presStyleLbl="parChTrans1D3" presStyleIdx="2" presStyleCnt="12"/>
      <dgm:spPr/>
    </dgm:pt>
    <dgm:pt modelId="{B12784BB-14A8-4EFC-9341-3B2D09A7CC20}" type="pres">
      <dgm:prSet presAssocID="{6AFC594B-DFAA-4ABA-B237-C04DCDC1FEDF}" presName="hierRoot2" presStyleCnt="0">
        <dgm:presLayoutVars>
          <dgm:hierBranch val="init"/>
        </dgm:presLayoutVars>
      </dgm:prSet>
      <dgm:spPr/>
    </dgm:pt>
    <dgm:pt modelId="{CC7977AF-D8B1-4F79-82C0-31D7D99FCE6A}" type="pres">
      <dgm:prSet presAssocID="{6AFC594B-DFAA-4ABA-B237-C04DCDC1FEDF}" presName="rootComposite2" presStyleCnt="0"/>
      <dgm:spPr/>
    </dgm:pt>
    <dgm:pt modelId="{8A20F614-CB1C-4453-AE14-91EE9E60FD2D}" type="pres">
      <dgm:prSet presAssocID="{6AFC594B-DFAA-4ABA-B237-C04DCDC1FEDF}" presName="rootText2" presStyleLbl="alignAcc1" presStyleIdx="0" presStyleCnt="0">
        <dgm:presLayoutVars>
          <dgm:chPref val="3"/>
        </dgm:presLayoutVars>
      </dgm:prSet>
      <dgm:spPr/>
    </dgm:pt>
    <dgm:pt modelId="{FA81F10E-306F-4574-ADB8-3B53C63A797B}" type="pres">
      <dgm:prSet presAssocID="{6AFC594B-DFAA-4ABA-B237-C04DCDC1FEDF}" presName="topArc2" presStyleLbl="parChTrans1D1" presStyleIdx="8" presStyleCnt="36"/>
      <dgm:spPr/>
    </dgm:pt>
    <dgm:pt modelId="{3BC69E7B-C614-441B-BEC9-FC209E9609A0}" type="pres">
      <dgm:prSet presAssocID="{6AFC594B-DFAA-4ABA-B237-C04DCDC1FEDF}" presName="bottomArc2" presStyleLbl="parChTrans1D1" presStyleIdx="9" presStyleCnt="36"/>
      <dgm:spPr/>
    </dgm:pt>
    <dgm:pt modelId="{8986E75C-9366-43CA-BFDE-790FAB550F09}" type="pres">
      <dgm:prSet presAssocID="{6AFC594B-DFAA-4ABA-B237-C04DCDC1FEDF}" presName="topConnNode2" presStyleLbl="node3" presStyleIdx="0" presStyleCnt="0"/>
      <dgm:spPr/>
    </dgm:pt>
    <dgm:pt modelId="{FA9F939D-C05F-4458-A1D2-3013279BF6F2}" type="pres">
      <dgm:prSet presAssocID="{6AFC594B-DFAA-4ABA-B237-C04DCDC1FEDF}" presName="hierChild4" presStyleCnt="0"/>
      <dgm:spPr/>
    </dgm:pt>
    <dgm:pt modelId="{804FEBCC-F982-4CC6-87C6-04CEB87807A5}" type="pres">
      <dgm:prSet presAssocID="{6AFC594B-DFAA-4ABA-B237-C04DCDC1FEDF}" presName="hierChild5" presStyleCnt="0"/>
      <dgm:spPr/>
    </dgm:pt>
    <dgm:pt modelId="{04530F48-ED34-4D5C-A89E-BCCC4261BD49}" type="pres">
      <dgm:prSet presAssocID="{E442D222-987B-47B8-B048-6631650A94A9}" presName="hierChild5" presStyleCnt="0"/>
      <dgm:spPr/>
    </dgm:pt>
    <dgm:pt modelId="{80218F80-10C2-477F-BE26-0863B74F3CE3}" type="pres">
      <dgm:prSet presAssocID="{60A008F9-DA12-4899-B1D3-EDB59D38E2BF}" presName="Name28" presStyleLbl="parChTrans1D2" presStyleIdx="1" presStyleCnt="5"/>
      <dgm:spPr/>
    </dgm:pt>
    <dgm:pt modelId="{8E5AAEDD-529C-4A93-A42D-4335B9AE4BB1}" type="pres">
      <dgm:prSet presAssocID="{5D5AFF4A-E1C6-473B-A89D-931E5CBA417B}" presName="hierRoot2" presStyleCnt="0">
        <dgm:presLayoutVars>
          <dgm:hierBranch val="init"/>
        </dgm:presLayoutVars>
      </dgm:prSet>
      <dgm:spPr/>
    </dgm:pt>
    <dgm:pt modelId="{8C524ED8-70EF-4875-9B0A-CB74B31E83FA}" type="pres">
      <dgm:prSet presAssocID="{5D5AFF4A-E1C6-473B-A89D-931E5CBA417B}" presName="rootComposite2" presStyleCnt="0"/>
      <dgm:spPr/>
    </dgm:pt>
    <dgm:pt modelId="{C9761137-678C-4114-A91E-D566EF3489EF}" type="pres">
      <dgm:prSet presAssocID="{5D5AFF4A-E1C6-473B-A89D-931E5CBA417B}" presName="rootText2" presStyleLbl="alignAcc1" presStyleIdx="0" presStyleCnt="0">
        <dgm:presLayoutVars>
          <dgm:chPref val="3"/>
        </dgm:presLayoutVars>
      </dgm:prSet>
      <dgm:spPr/>
    </dgm:pt>
    <dgm:pt modelId="{1CB79E70-CCF8-4ECE-A53C-E9C5D18A34B7}" type="pres">
      <dgm:prSet presAssocID="{5D5AFF4A-E1C6-473B-A89D-931E5CBA417B}" presName="topArc2" presStyleLbl="parChTrans1D1" presStyleIdx="10" presStyleCnt="36"/>
      <dgm:spPr/>
    </dgm:pt>
    <dgm:pt modelId="{92665A83-ABA8-42D5-967D-7A90A38ADD9B}" type="pres">
      <dgm:prSet presAssocID="{5D5AFF4A-E1C6-473B-A89D-931E5CBA417B}" presName="bottomArc2" presStyleLbl="parChTrans1D1" presStyleIdx="11" presStyleCnt="36"/>
      <dgm:spPr/>
    </dgm:pt>
    <dgm:pt modelId="{D9824897-3F67-4648-B808-D9B6CDBEC6CF}" type="pres">
      <dgm:prSet presAssocID="{5D5AFF4A-E1C6-473B-A89D-931E5CBA417B}" presName="topConnNode2" presStyleLbl="node2" presStyleIdx="0" presStyleCnt="0"/>
      <dgm:spPr/>
    </dgm:pt>
    <dgm:pt modelId="{E5F6DCE3-A231-401C-8585-F06C327F917B}" type="pres">
      <dgm:prSet presAssocID="{5D5AFF4A-E1C6-473B-A89D-931E5CBA417B}" presName="hierChild4" presStyleCnt="0"/>
      <dgm:spPr/>
    </dgm:pt>
    <dgm:pt modelId="{85A19F9A-123E-4C50-975B-BA993D16314C}" type="pres">
      <dgm:prSet presAssocID="{24775EDE-0A74-4BAF-87F4-48A78F4F594D}" presName="Name28" presStyleLbl="parChTrans1D3" presStyleIdx="3" presStyleCnt="12"/>
      <dgm:spPr/>
    </dgm:pt>
    <dgm:pt modelId="{2E39ACF5-215F-477A-B3DA-0F86FAC4D666}" type="pres">
      <dgm:prSet presAssocID="{24C6D4D0-21E5-441A-872E-BE919129616E}" presName="hierRoot2" presStyleCnt="0">
        <dgm:presLayoutVars>
          <dgm:hierBranch val="init"/>
        </dgm:presLayoutVars>
      </dgm:prSet>
      <dgm:spPr/>
    </dgm:pt>
    <dgm:pt modelId="{C4A479CA-C91F-4F9F-BAD3-B260FC23AE9F}" type="pres">
      <dgm:prSet presAssocID="{24C6D4D0-21E5-441A-872E-BE919129616E}" presName="rootComposite2" presStyleCnt="0"/>
      <dgm:spPr/>
    </dgm:pt>
    <dgm:pt modelId="{5EAC19E6-BA15-45E9-8E9C-C2C7A4FEBF15}" type="pres">
      <dgm:prSet presAssocID="{24C6D4D0-21E5-441A-872E-BE919129616E}" presName="rootText2" presStyleLbl="alignAcc1" presStyleIdx="0" presStyleCnt="0">
        <dgm:presLayoutVars>
          <dgm:chPref val="3"/>
        </dgm:presLayoutVars>
      </dgm:prSet>
      <dgm:spPr/>
    </dgm:pt>
    <dgm:pt modelId="{951F2C2D-A6D1-490D-96B0-5539933F473F}" type="pres">
      <dgm:prSet presAssocID="{24C6D4D0-21E5-441A-872E-BE919129616E}" presName="topArc2" presStyleLbl="parChTrans1D1" presStyleIdx="12" presStyleCnt="36"/>
      <dgm:spPr/>
    </dgm:pt>
    <dgm:pt modelId="{CF170A25-B174-4E8F-9A82-67DA45F05A94}" type="pres">
      <dgm:prSet presAssocID="{24C6D4D0-21E5-441A-872E-BE919129616E}" presName="bottomArc2" presStyleLbl="parChTrans1D1" presStyleIdx="13" presStyleCnt="36"/>
      <dgm:spPr/>
    </dgm:pt>
    <dgm:pt modelId="{E06B619D-B44F-4F91-86D6-976FF7EC50F0}" type="pres">
      <dgm:prSet presAssocID="{24C6D4D0-21E5-441A-872E-BE919129616E}" presName="topConnNode2" presStyleLbl="node3" presStyleIdx="0" presStyleCnt="0"/>
      <dgm:spPr/>
    </dgm:pt>
    <dgm:pt modelId="{AA59E8EA-BBC2-45D2-9402-7086672931CF}" type="pres">
      <dgm:prSet presAssocID="{24C6D4D0-21E5-441A-872E-BE919129616E}" presName="hierChild4" presStyleCnt="0"/>
      <dgm:spPr/>
    </dgm:pt>
    <dgm:pt modelId="{B72A63DD-FFCA-43E9-AB28-604AA3373799}" type="pres">
      <dgm:prSet presAssocID="{24C6D4D0-21E5-441A-872E-BE919129616E}" presName="hierChild5" presStyleCnt="0"/>
      <dgm:spPr/>
    </dgm:pt>
    <dgm:pt modelId="{69B18392-5890-42C5-A0E4-BDC644E0691C}" type="pres">
      <dgm:prSet presAssocID="{97C7D6DC-5E88-4F65-B5D5-20D2F6E877C5}" presName="Name28" presStyleLbl="parChTrans1D3" presStyleIdx="4" presStyleCnt="12"/>
      <dgm:spPr/>
    </dgm:pt>
    <dgm:pt modelId="{17CBE2F3-977F-4BF1-8F53-43B44F54B097}" type="pres">
      <dgm:prSet presAssocID="{354135B8-4643-4FFB-B9E8-E7F1FD2D20CE}" presName="hierRoot2" presStyleCnt="0">
        <dgm:presLayoutVars>
          <dgm:hierBranch val="init"/>
        </dgm:presLayoutVars>
      </dgm:prSet>
      <dgm:spPr/>
    </dgm:pt>
    <dgm:pt modelId="{9BD8111E-2BDF-492E-A637-89B551D7D3F5}" type="pres">
      <dgm:prSet presAssocID="{354135B8-4643-4FFB-B9E8-E7F1FD2D20CE}" presName="rootComposite2" presStyleCnt="0"/>
      <dgm:spPr/>
    </dgm:pt>
    <dgm:pt modelId="{6FF22C4F-F4EE-4830-A311-54E427343C84}" type="pres">
      <dgm:prSet presAssocID="{354135B8-4643-4FFB-B9E8-E7F1FD2D20CE}" presName="rootText2" presStyleLbl="alignAcc1" presStyleIdx="0" presStyleCnt="0">
        <dgm:presLayoutVars>
          <dgm:chPref val="3"/>
        </dgm:presLayoutVars>
      </dgm:prSet>
      <dgm:spPr/>
    </dgm:pt>
    <dgm:pt modelId="{C56A5909-59BF-4C2E-8252-0B41DA76F8B7}" type="pres">
      <dgm:prSet presAssocID="{354135B8-4643-4FFB-B9E8-E7F1FD2D20CE}" presName="topArc2" presStyleLbl="parChTrans1D1" presStyleIdx="14" presStyleCnt="36"/>
      <dgm:spPr/>
    </dgm:pt>
    <dgm:pt modelId="{712E6F3E-8332-4AC7-BD75-A2C40CC49C45}" type="pres">
      <dgm:prSet presAssocID="{354135B8-4643-4FFB-B9E8-E7F1FD2D20CE}" presName="bottomArc2" presStyleLbl="parChTrans1D1" presStyleIdx="15" presStyleCnt="36"/>
      <dgm:spPr/>
    </dgm:pt>
    <dgm:pt modelId="{7B96E0F9-27F2-4011-AD9C-645E9802E5D1}" type="pres">
      <dgm:prSet presAssocID="{354135B8-4643-4FFB-B9E8-E7F1FD2D20CE}" presName="topConnNode2" presStyleLbl="node3" presStyleIdx="0" presStyleCnt="0"/>
      <dgm:spPr/>
    </dgm:pt>
    <dgm:pt modelId="{C5FAC9AA-21A3-4103-B833-3CE0E8DD6AF1}" type="pres">
      <dgm:prSet presAssocID="{354135B8-4643-4FFB-B9E8-E7F1FD2D20CE}" presName="hierChild4" presStyleCnt="0"/>
      <dgm:spPr/>
    </dgm:pt>
    <dgm:pt modelId="{AD346E6A-D5F9-4F86-9ABF-63227259C6B5}" type="pres">
      <dgm:prSet presAssocID="{354135B8-4643-4FFB-B9E8-E7F1FD2D20CE}" presName="hierChild5" presStyleCnt="0"/>
      <dgm:spPr/>
    </dgm:pt>
    <dgm:pt modelId="{EC301864-8C0E-499A-8F40-137E3D6F6A5F}" type="pres">
      <dgm:prSet presAssocID="{D845E700-917A-4C5A-A00C-B5B35F9B64E9}" presName="Name28" presStyleLbl="parChTrans1D3" presStyleIdx="5" presStyleCnt="12"/>
      <dgm:spPr/>
    </dgm:pt>
    <dgm:pt modelId="{1F6EE1C7-9302-497F-A9B8-0391FEE23FC6}" type="pres">
      <dgm:prSet presAssocID="{1D63047E-F0BA-4CC6-98D0-62447306B84D}" presName="hierRoot2" presStyleCnt="0">
        <dgm:presLayoutVars>
          <dgm:hierBranch val="init"/>
        </dgm:presLayoutVars>
      </dgm:prSet>
      <dgm:spPr/>
    </dgm:pt>
    <dgm:pt modelId="{F1E9B098-0377-46D1-841B-D581442BFF2F}" type="pres">
      <dgm:prSet presAssocID="{1D63047E-F0BA-4CC6-98D0-62447306B84D}" presName="rootComposite2" presStyleCnt="0"/>
      <dgm:spPr/>
    </dgm:pt>
    <dgm:pt modelId="{9B3FBA64-4952-48BC-85B3-E388FD9F0A3F}" type="pres">
      <dgm:prSet presAssocID="{1D63047E-F0BA-4CC6-98D0-62447306B84D}" presName="rootText2" presStyleLbl="alignAcc1" presStyleIdx="0" presStyleCnt="0">
        <dgm:presLayoutVars>
          <dgm:chPref val="3"/>
        </dgm:presLayoutVars>
      </dgm:prSet>
      <dgm:spPr/>
    </dgm:pt>
    <dgm:pt modelId="{DF73D067-66FC-49E9-89EA-B4AB75D58DE1}" type="pres">
      <dgm:prSet presAssocID="{1D63047E-F0BA-4CC6-98D0-62447306B84D}" presName="topArc2" presStyleLbl="parChTrans1D1" presStyleIdx="16" presStyleCnt="36"/>
      <dgm:spPr/>
    </dgm:pt>
    <dgm:pt modelId="{98FC17E3-7021-4CAF-8D8D-1845B68A2AAD}" type="pres">
      <dgm:prSet presAssocID="{1D63047E-F0BA-4CC6-98D0-62447306B84D}" presName="bottomArc2" presStyleLbl="parChTrans1D1" presStyleIdx="17" presStyleCnt="36"/>
      <dgm:spPr/>
    </dgm:pt>
    <dgm:pt modelId="{4E595F7B-ADE5-4EDE-8991-F9AB322AD7BA}" type="pres">
      <dgm:prSet presAssocID="{1D63047E-F0BA-4CC6-98D0-62447306B84D}" presName="topConnNode2" presStyleLbl="node3" presStyleIdx="0" presStyleCnt="0"/>
      <dgm:spPr/>
    </dgm:pt>
    <dgm:pt modelId="{E0416451-505F-4246-9222-21D3E21CA1A3}" type="pres">
      <dgm:prSet presAssocID="{1D63047E-F0BA-4CC6-98D0-62447306B84D}" presName="hierChild4" presStyleCnt="0"/>
      <dgm:spPr/>
    </dgm:pt>
    <dgm:pt modelId="{9FF4B0FD-737B-4344-9101-EAD8E6109768}" type="pres">
      <dgm:prSet presAssocID="{1D63047E-F0BA-4CC6-98D0-62447306B84D}" presName="hierChild5" presStyleCnt="0"/>
      <dgm:spPr/>
    </dgm:pt>
    <dgm:pt modelId="{0D3B8120-AEF3-4438-A53F-B009D75EC18E}" type="pres">
      <dgm:prSet presAssocID="{5D5AFF4A-E1C6-473B-A89D-931E5CBA417B}" presName="hierChild5" presStyleCnt="0"/>
      <dgm:spPr/>
    </dgm:pt>
    <dgm:pt modelId="{C8CC47FF-4AC4-4024-8D22-429F12DB8704}" type="pres">
      <dgm:prSet presAssocID="{E9710117-DF2F-44CF-BA32-0AD033A5BDDA}" presName="Name28" presStyleLbl="parChTrans1D2" presStyleIdx="2" presStyleCnt="5"/>
      <dgm:spPr/>
    </dgm:pt>
    <dgm:pt modelId="{06A33F41-E73F-4D28-9FC9-037E1864F627}" type="pres">
      <dgm:prSet presAssocID="{3593B08F-BF3D-487E-BE04-4F746771F21C}" presName="hierRoot2" presStyleCnt="0">
        <dgm:presLayoutVars>
          <dgm:hierBranch val="init"/>
        </dgm:presLayoutVars>
      </dgm:prSet>
      <dgm:spPr/>
    </dgm:pt>
    <dgm:pt modelId="{CBD3D5D9-6A33-4D90-8BFB-2781EF06206F}" type="pres">
      <dgm:prSet presAssocID="{3593B08F-BF3D-487E-BE04-4F746771F21C}" presName="rootComposite2" presStyleCnt="0"/>
      <dgm:spPr/>
    </dgm:pt>
    <dgm:pt modelId="{265587D1-90D6-47CB-8ED7-DAE72C81C5B1}" type="pres">
      <dgm:prSet presAssocID="{3593B08F-BF3D-487E-BE04-4F746771F21C}" presName="rootText2" presStyleLbl="alignAcc1" presStyleIdx="0" presStyleCnt="0">
        <dgm:presLayoutVars>
          <dgm:chPref val="3"/>
        </dgm:presLayoutVars>
      </dgm:prSet>
      <dgm:spPr/>
    </dgm:pt>
    <dgm:pt modelId="{9FD26FB6-03AF-43F6-902D-D27F6998419B}" type="pres">
      <dgm:prSet presAssocID="{3593B08F-BF3D-487E-BE04-4F746771F21C}" presName="topArc2" presStyleLbl="parChTrans1D1" presStyleIdx="18" presStyleCnt="36"/>
      <dgm:spPr/>
    </dgm:pt>
    <dgm:pt modelId="{0352E86A-54E5-42FA-9345-D1313A54E965}" type="pres">
      <dgm:prSet presAssocID="{3593B08F-BF3D-487E-BE04-4F746771F21C}" presName="bottomArc2" presStyleLbl="parChTrans1D1" presStyleIdx="19" presStyleCnt="36"/>
      <dgm:spPr/>
    </dgm:pt>
    <dgm:pt modelId="{7E33C580-AABB-4F56-87C3-CC28DE2755C0}" type="pres">
      <dgm:prSet presAssocID="{3593B08F-BF3D-487E-BE04-4F746771F21C}" presName="topConnNode2" presStyleLbl="node2" presStyleIdx="0" presStyleCnt="0"/>
      <dgm:spPr/>
    </dgm:pt>
    <dgm:pt modelId="{32D8AB58-9051-4CF7-99AA-43B290473137}" type="pres">
      <dgm:prSet presAssocID="{3593B08F-BF3D-487E-BE04-4F746771F21C}" presName="hierChild4" presStyleCnt="0"/>
      <dgm:spPr/>
    </dgm:pt>
    <dgm:pt modelId="{1B0A8E9B-713B-4631-A48E-965DA1DD31C1}" type="pres">
      <dgm:prSet presAssocID="{D1D28203-C626-4CFB-8ACD-9947A5B63EBF}" presName="Name28" presStyleLbl="parChTrans1D3" presStyleIdx="6" presStyleCnt="12"/>
      <dgm:spPr/>
    </dgm:pt>
    <dgm:pt modelId="{3348791E-8C1D-43D8-B44F-6D91FD9C39F3}" type="pres">
      <dgm:prSet presAssocID="{A30815BA-C660-41D4-A937-AC55047DFBFB}" presName="hierRoot2" presStyleCnt="0">
        <dgm:presLayoutVars>
          <dgm:hierBranch val="init"/>
        </dgm:presLayoutVars>
      </dgm:prSet>
      <dgm:spPr/>
    </dgm:pt>
    <dgm:pt modelId="{182B8FC8-0FB4-410A-BE81-DFF33F63455F}" type="pres">
      <dgm:prSet presAssocID="{A30815BA-C660-41D4-A937-AC55047DFBFB}" presName="rootComposite2" presStyleCnt="0"/>
      <dgm:spPr/>
    </dgm:pt>
    <dgm:pt modelId="{19B7048E-D65E-4434-BC8A-EBC040E11B5A}" type="pres">
      <dgm:prSet presAssocID="{A30815BA-C660-41D4-A937-AC55047DFBFB}" presName="rootText2" presStyleLbl="alignAcc1" presStyleIdx="0" presStyleCnt="0">
        <dgm:presLayoutVars>
          <dgm:chPref val="3"/>
        </dgm:presLayoutVars>
      </dgm:prSet>
      <dgm:spPr/>
    </dgm:pt>
    <dgm:pt modelId="{AC52B1B2-DC11-4DF1-9F76-3CE2F95ECC11}" type="pres">
      <dgm:prSet presAssocID="{A30815BA-C660-41D4-A937-AC55047DFBFB}" presName="topArc2" presStyleLbl="parChTrans1D1" presStyleIdx="20" presStyleCnt="36"/>
      <dgm:spPr/>
    </dgm:pt>
    <dgm:pt modelId="{677F1D1E-BB26-4C52-B190-0219BE11B91C}" type="pres">
      <dgm:prSet presAssocID="{A30815BA-C660-41D4-A937-AC55047DFBFB}" presName="bottomArc2" presStyleLbl="parChTrans1D1" presStyleIdx="21" presStyleCnt="36"/>
      <dgm:spPr/>
    </dgm:pt>
    <dgm:pt modelId="{70CBB82F-AF2A-4FC0-A114-3B66258BDBBC}" type="pres">
      <dgm:prSet presAssocID="{A30815BA-C660-41D4-A937-AC55047DFBFB}" presName="topConnNode2" presStyleLbl="node3" presStyleIdx="0" presStyleCnt="0"/>
      <dgm:spPr/>
    </dgm:pt>
    <dgm:pt modelId="{0DC9B0C2-6486-4D49-8F82-3196FFB5A594}" type="pres">
      <dgm:prSet presAssocID="{A30815BA-C660-41D4-A937-AC55047DFBFB}" presName="hierChild4" presStyleCnt="0"/>
      <dgm:spPr/>
    </dgm:pt>
    <dgm:pt modelId="{27430C29-7DE4-4478-AC82-93E4887948D6}" type="pres">
      <dgm:prSet presAssocID="{A30815BA-C660-41D4-A937-AC55047DFBFB}" presName="hierChild5" presStyleCnt="0"/>
      <dgm:spPr/>
    </dgm:pt>
    <dgm:pt modelId="{A112D1DF-92BC-4254-A3CC-F27428962953}" type="pres">
      <dgm:prSet presAssocID="{F248BE6F-FE25-4D6C-B248-CF7B766D30FE}" presName="Name28" presStyleLbl="parChTrans1D3" presStyleIdx="7" presStyleCnt="12"/>
      <dgm:spPr/>
    </dgm:pt>
    <dgm:pt modelId="{4939B207-3C1A-448F-9725-70B30BF0E945}" type="pres">
      <dgm:prSet presAssocID="{ECF6D0A9-F72C-443B-8C6D-6915881229D4}" presName="hierRoot2" presStyleCnt="0">
        <dgm:presLayoutVars>
          <dgm:hierBranch val="init"/>
        </dgm:presLayoutVars>
      </dgm:prSet>
      <dgm:spPr/>
    </dgm:pt>
    <dgm:pt modelId="{7A0CF899-3BE9-43CA-8403-2163BE3CEBAE}" type="pres">
      <dgm:prSet presAssocID="{ECF6D0A9-F72C-443B-8C6D-6915881229D4}" presName="rootComposite2" presStyleCnt="0"/>
      <dgm:spPr/>
    </dgm:pt>
    <dgm:pt modelId="{114DAABC-671B-4E08-878F-D8D3FC84667C}" type="pres">
      <dgm:prSet presAssocID="{ECF6D0A9-F72C-443B-8C6D-6915881229D4}" presName="rootText2" presStyleLbl="alignAcc1" presStyleIdx="0" presStyleCnt="0">
        <dgm:presLayoutVars>
          <dgm:chPref val="3"/>
        </dgm:presLayoutVars>
      </dgm:prSet>
      <dgm:spPr/>
    </dgm:pt>
    <dgm:pt modelId="{BD122CD4-76F7-4FAF-B7BB-1C2F348A952A}" type="pres">
      <dgm:prSet presAssocID="{ECF6D0A9-F72C-443B-8C6D-6915881229D4}" presName="topArc2" presStyleLbl="parChTrans1D1" presStyleIdx="22" presStyleCnt="36"/>
      <dgm:spPr/>
    </dgm:pt>
    <dgm:pt modelId="{1A11AD48-94A9-43AA-9D46-8A1B2968765B}" type="pres">
      <dgm:prSet presAssocID="{ECF6D0A9-F72C-443B-8C6D-6915881229D4}" presName="bottomArc2" presStyleLbl="parChTrans1D1" presStyleIdx="23" presStyleCnt="36"/>
      <dgm:spPr/>
    </dgm:pt>
    <dgm:pt modelId="{FBE7DF59-19E9-48E4-89EA-D679D0CB4009}" type="pres">
      <dgm:prSet presAssocID="{ECF6D0A9-F72C-443B-8C6D-6915881229D4}" presName="topConnNode2" presStyleLbl="node3" presStyleIdx="0" presStyleCnt="0"/>
      <dgm:spPr/>
    </dgm:pt>
    <dgm:pt modelId="{98D5B5EA-3BED-43F1-B839-019CB0EADD5C}" type="pres">
      <dgm:prSet presAssocID="{ECF6D0A9-F72C-443B-8C6D-6915881229D4}" presName="hierChild4" presStyleCnt="0"/>
      <dgm:spPr/>
    </dgm:pt>
    <dgm:pt modelId="{5D96E3F9-9DD3-44F1-A368-A5493809BCDD}" type="pres">
      <dgm:prSet presAssocID="{ECF6D0A9-F72C-443B-8C6D-6915881229D4}" presName="hierChild5" presStyleCnt="0"/>
      <dgm:spPr/>
    </dgm:pt>
    <dgm:pt modelId="{1076992F-025E-4FE7-A89A-FD4E5AEAF98E}" type="pres">
      <dgm:prSet presAssocID="{EF094600-FA2C-4C7B-89F0-3735FD3E08E0}" presName="Name28" presStyleLbl="parChTrans1D3" presStyleIdx="8" presStyleCnt="12"/>
      <dgm:spPr/>
    </dgm:pt>
    <dgm:pt modelId="{948EB19F-21EA-48C4-AFB2-AC4A8EC0550B}" type="pres">
      <dgm:prSet presAssocID="{DAAB523F-B6E6-4F08-AF80-C7A4A7BF6E54}" presName="hierRoot2" presStyleCnt="0">
        <dgm:presLayoutVars>
          <dgm:hierBranch val="init"/>
        </dgm:presLayoutVars>
      </dgm:prSet>
      <dgm:spPr/>
    </dgm:pt>
    <dgm:pt modelId="{208323B7-A4F8-4DD6-8DAF-5CAA41379252}" type="pres">
      <dgm:prSet presAssocID="{DAAB523F-B6E6-4F08-AF80-C7A4A7BF6E54}" presName="rootComposite2" presStyleCnt="0"/>
      <dgm:spPr/>
    </dgm:pt>
    <dgm:pt modelId="{9D2D608B-6D0A-4DF7-A78F-3D5E1C63D004}" type="pres">
      <dgm:prSet presAssocID="{DAAB523F-B6E6-4F08-AF80-C7A4A7BF6E54}" presName="rootText2" presStyleLbl="alignAcc1" presStyleIdx="0" presStyleCnt="0">
        <dgm:presLayoutVars>
          <dgm:chPref val="3"/>
        </dgm:presLayoutVars>
      </dgm:prSet>
      <dgm:spPr/>
    </dgm:pt>
    <dgm:pt modelId="{86B94367-1FCB-4BCB-824A-72BC430A6D69}" type="pres">
      <dgm:prSet presAssocID="{DAAB523F-B6E6-4F08-AF80-C7A4A7BF6E54}" presName="topArc2" presStyleLbl="parChTrans1D1" presStyleIdx="24" presStyleCnt="36"/>
      <dgm:spPr/>
    </dgm:pt>
    <dgm:pt modelId="{3F96456D-0FA5-47F9-AC73-3794FC0EDB61}" type="pres">
      <dgm:prSet presAssocID="{DAAB523F-B6E6-4F08-AF80-C7A4A7BF6E54}" presName="bottomArc2" presStyleLbl="parChTrans1D1" presStyleIdx="25" presStyleCnt="36"/>
      <dgm:spPr/>
    </dgm:pt>
    <dgm:pt modelId="{0A9E5A8D-21B2-4A1D-A765-D0ECB33CC28D}" type="pres">
      <dgm:prSet presAssocID="{DAAB523F-B6E6-4F08-AF80-C7A4A7BF6E54}" presName="topConnNode2" presStyleLbl="node3" presStyleIdx="0" presStyleCnt="0"/>
      <dgm:spPr/>
    </dgm:pt>
    <dgm:pt modelId="{548EFFD3-AE35-4322-A75B-D79E705FE167}" type="pres">
      <dgm:prSet presAssocID="{DAAB523F-B6E6-4F08-AF80-C7A4A7BF6E54}" presName="hierChild4" presStyleCnt="0"/>
      <dgm:spPr/>
    </dgm:pt>
    <dgm:pt modelId="{D858DF69-6566-4771-ABC5-CE609813F89A}" type="pres">
      <dgm:prSet presAssocID="{DAAB523F-B6E6-4F08-AF80-C7A4A7BF6E54}" presName="hierChild5" presStyleCnt="0"/>
      <dgm:spPr/>
    </dgm:pt>
    <dgm:pt modelId="{D315F581-9AE3-4F8D-AA4D-43C75706C2D7}" type="pres">
      <dgm:prSet presAssocID="{3593B08F-BF3D-487E-BE04-4F746771F21C}" presName="hierChild5" presStyleCnt="0"/>
      <dgm:spPr/>
    </dgm:pt>
    <dgm:pt modelId="{33BF5A73-E83B-4978-B198-C1D153072987}" type="pres">
      <dgm:prSet presAssocID="{37E1D2BC-A3D2-48D1-A8AD-7E3855967522}" presName="Name28" presStyleLbl="parChTrans1D2" presStyleIdx="3" presStyleCnt="5"/>
      <dgm:spPr/>
    </dgm:pt>
    <dgm:pt modelId="{F4394447-8E46-47F0-ACC3-67F28A014702}" type="pres">
      <dgm:prSet presAssocID="{D7066D8D-A19F-429C-A935-F380859EA2F2}" presName="hierRoot2" presStyleCnt="0">
        <dgm:presLayoutVars>
          <dgm:hierBranch val="init"/>
        </dgm:presLayoutVars>
      </dgm:prSet>
      <dgm:spPr/>
    </dgm:pt>
    <dgm:pt modelId="{A37B4818-AFEE-42A6-9C4C-3D3959543128}" type="pres">
      <dgm:prSet presAssocID="{D7066D8D-A19F-429C-A935-F380859EA2F2}" presName="rootComposite2" presStyleCnt="0"/>
      <dgm:spPr/>
    </dgm:pt>
    <dgm:pt modelId="{6F26E87A-E9F7-4E9E-8F91-9D84C4C6240F}" type="pres">
      <dgm:prSet presAssocID="{D7066D8D-A19F-429C-A935-F380859EA2F2}" presName="rootText2" presStyleLbl="alignAcc1" presStyleIdx="0" presStyleCnt="0">
        <dgm:presLayoutVars>
          <dgm:chPref val="3"/>
        </dgm:presLayoutVars>
      </dgm:prSet>
      <dgm:spPr/>
    </dgm:pt>
    <dgm:pt modelId="{F9DB6CBB-610C-4665-8E40-B61B0EF018FA}" type="pres">
      <dgm:prSet presAssocID="{D7066D8D-A19F-429C-A935-F380859EA2F2}" presName="topArc2" presStyleLbl="parChTrans1D1" presStyleIdx="26" presStyleCnt="36"/>
      <dgm:spPr/>
    </dgm:pt>
    <dgm:pt modelId="{060E40F7-5B9C-444E-84C2-92CD2EEFF7E3}" type="pres">
      <dgm:prSet presAssocID="{D7066D8D-A19F-429C-A935-F380859EA2F2}" presName="bottomArc2" presStyleLbl="parChTrans1D1" presStyleIdx="27" presStyleCnt="36"/>
      <dgm:spPr/>
    </dgm:pt>
    <dgm:pt modelId="{EAA63B8D-81E9-4312-8EAA-FE22B0611EAE}" type="pres">
      <dgm:prSet presAssocID="{D7066D8D-A19F-429C-A935-F380859EA2F2}" presName="topConnNode2" presStyleLbl="node2" presStyleIdx="0" presStyleCnt="0"/>
      <dgm:spPr/>
    </dgm:pt>
    <dgm:pt modelId="{6083EF53-ED6D-4C8C-91C0-DD53833407BD}" type="pres">
      <dgm:prSet presAssocID="{D7066D8D-A19F-429C-A935-F380859EA2F2}" presName="hierChild4" presStyleCnt="0"/>
      <dgm:spPr/>
    </dgm:pt>
    <dgm:pt modelId="{5A8758F1-248C-4619-8F99-B47FDD8D532F}" type="pres">
      <dgm:prSet presAssocID="{D7066D8D-A19F-429C-A935-F380859EA2F2}" presName="hierChild5" presStyleCnt="0"/>
      <dgm:spPr/>
    </dgm:pt>
    <dgm:pt modelId="{261104B6-D63B-421C-80B3-9CCBD9272B40}" type="pres">
      <dgm:prSet presAssocID="{EACA5E09-411E-4549-9AAD-C4154D863933}" presName="Name28" presStyleLbl="parChTrans1D2" presStyleIdx="4" presStyleCnt="5"/>
      <dgm:spPr/>
    </dgm:pt>
    <dgm:pt modelId="{4EA342F4-34E3-4C91-96EF-C973550E7B23}" type="pres">
      <dgm:prSet presAssocID="{F0A0E495-7A8C-4B46-98CA-ADBF4E73830A}" presName="hierRoot2" presStyleCnt="0">
        <dgm:presLayoutVars>
          <dgm:hierBranch val="init"/>
        </dgm:presLayoutVars>
      </dgm:prSet>
      <dgm:spPr/>
    </dgm:pt>
    <dgm:pt modelId="{3CC4408D-8786-46A7-9CF6-74314F59AFFF}" type="pres">
      <dgm:prSet presAssocID="{F0A0E495-7A8C-4B46-98CA-ADBF4E73830A}" presName="rootComposite2" presStyleCnt="0"/>
      <dgm:spPr/>
    </dgm:pt>
    <dgm:pt modelId="{F504DC90-9E2F-48F1-A149-CB6379C645AB}" type="pres">
      <dgm:prSet presAssocID="{F0A0E495-7A8C-4B46-98CA-ADBF4E73830A}" presName="rootText2" presStyleLbl="alignAcc1" presStyleIdx="0" presStyleCnt="0">
        <dgm:presLayoutVars>
          <dgm:chPref val="3"/>
        </dgm:presLayoutVars>
      </dgm:prSet>
      <dgm:spPr/>
    </dgm:pt>
    <dgm:pt modelId="{3B4623FB-F379-4774-BFAF-09AC18BA808F}" type="pres">
      <dgm:prSet presAssocID="{F0A0E495-7A8C-4B46-98CA-ADBF4E73830A}" presName="topArc2" presStyleLbl="parChTrans1D1" presStyleIdx="28" presStyleCnt="36"/>
      <dgm:spPr/>
    </dgm:pt>
    <dgm:pt modelId="{4CF38616-73FF-4732-BE59-F4BE54886A0D}" type="pres">
      <dgm:prSet presAssocID="{F0A0E495-7A8C-4B46-98CA-ADBF4E73830A}" presName="bottomArc2" presStyleLbl="parChTrans1D1" presStyleIdx="29" presStyleCnt="36"/>
      <dgm:spPr/>
    </dgm:pt>
    <dgm:pt modelId="{44FD3DDA-A78F-454E-ABDC-5B513FA5A5F7}" type="pres">
      <dgm:prSet presAssocID="{F0A0E495-7A8C-4B46-98CA-ADBF4E73830A}" presName="topConnNode2" presStyleLbl="node2" presStyleIdx="0" presStyleCnt="0"/>
      <dgm:spPr/>
    </dgm:pt>
    <dgm:pt modelId="{086FF1D9-FE32-4941-8815-E9A301F4D1A1}" type="pres">
      <dgm:prSet presAssocID="{F0A0E495-7A8C-4B46-98CA-ADBF4E73830A}" presName="hierChild4" presStyleCnt="0"/>
      <dgm:spPr/>
    </dgm:pt>
    <dgm:pt modelId="{2A94B365-28FF-46A5-A464-42AC1E83A55B}" type="pres">
      <dgm:prSet presAssocID="{D94385D8-3556-4DC6-ACA4-605B5DC5DD88}" presName="Name28" presStyleLbl="parChTrans1D3" presStyleIdx="9" presStyleCnt="12"/>
      <dgm:spPr/>
    </dgm:pt>
    <dgm:pt modelId="{A40AC3DC-83BA-474E-A0A8-7F7872D3D0F1}" type="pres">
      <dgm:prSet presAssocID="{B05D7AFE-0EFF-442E-ADC1-A2E27D78E3BF}" presName="hierRoot2" presStyleCnt="0">
        <dgm:presLayoutVars>
          <dgm:hierBranch val="init"/>
        </dgm:presLayoutVars>
      </dgm:prSet>
      <dgm:spPr/>
    </dgm:pt>
    <dgm:pt modelId="{0F578A7F-DF45-4081-8446-74D65383F7E1}" type="pres">
      <dgm:prSet presAssocID="{B05D7AFE-0EFF-442E-ADC1-A2E27D78E3BF}" presName="rootComposite2" presStyleCnt="0"/>
      <dgm:spPr/>
    </dgm:pt>
    <dgm:pt modelId="{2E2B0A4E-C20A-44A8-A529-00825F3AF458}" type="pres">
      <dgm:prSet presAssocID="{B05D7AFE-0EFF-442E-ADC1-A2E27D78E3BF}" presName="rootText2" presStyleLbl="alignAcc1" presStyleIdx="0" presStyleCnt="0">
        <dgm:presLayoutVars>
          <dgm:chPref val="3"/>
        </dgm:presLayoutVars>
      </dgm:prSet>
      <dgm:spPr/>
    </dgm:pt>
    <dgm:pt modelId="{EE47FC51-4599-4D9B-AF41-329E4D375182}" type="pres">
      <dgm:prSet presAssocID="{B05D7AFE-0EFF-442E-ADC1-A2E27D78E3BF}" presName="topArc2" presStyleLbl="parChTrans1D1" presStyleIdx="30" presStyleCnt="36"/>
      <dgm:spPr/>
    </dgm:pt>
    <dgm:pt modelId="{3BB0C588-3DD0-44B1-8C71-EFBB2D576C90}" type="pres">
      <dgm:prSet presAssocID="{B05D7AFE-0EFF-442E-ADC1-A2E27D78E3BF}" presName="bottomArc2" presStyleLbl="parChTrans1D1" presStyleIdx="31" presStyleCnt="36"/>
      <dgm:spPr/>
    </dgm:pt>
    <dgm:pt modelId="{6996F6F9-A0D5-4576-BE4F-5EE8CB3BCE7B}" type="pres">
      <dgm:prSet presAssocID="{B05D7AFE-0EFF-442E-ADC1-A2E27D78E3BF}" presName="topConnNode2" presStyleLbl="node3" presStyleIdx="0" presStyleCnt="0"/>
      <dgm:spPr/>
    </dgm:pt>
    <dgm:pt modelId="{2EBFBFE0-05D6-401D-8068-37B92CBE3F37}" type="pres">
      <dgm:prSet presAssocID="{B05D7AFE-0EFF-442E-ADC1-A2E27D78E3BF}" presName="hierChild4" presStyleCnt="0"/>
      <dgm:spPr/>
    </dgm:pt>
    <dgm:pt modelId="{DC9C91A8-BE43-4DF8-B36D-B2FBECC57FBE}" type="pres">
      <dgm:prSet presAssocID="{B05D7AFE-0EFF-442E-ADC1-A2E27D78E3BF}" presName="hierChild5" presStyleCnt="0"/>
      <dgm:spPr/>
    </dgm:pt>
    <dgm:pt modelId="{CB836C7B-BB07-4A16-9742-2462A8B7A1A1}" type="pres">
      <dgm:prSet presAssocID="{6DCDAF04-17BB-4B7B-B23E-7999EDF49454}" presName="Name28" presStyleLbl="parChTrans1D3" presStyleIdx="10" presStyleCnt="12"/>
      <dgm:spPr/>
    </dgm:pt>
    <dgm:pt modelId="{48327F46-6E2A-41A1-9B21-3EF448387124}" type="pres">
      <dgm:prSet presAssocID="{EA908E47-47BF-4589-95BD-1C296542FB47}" presName="hierRoot2" presStyleCnt="0">
        <dgm:presLayoutVars>
          <dgm:hierBranch val="init"/>
        </dgm:presLayoutVars>
      </dgm:prSet>
      <dgm:spPr/>
    </dgm:pt>
    <dgm:pt modelId="{A86BCB26-ECD5-4B60-AE74-8003D4119243}" type="pres">
      <dgm:prSet presAssocID="{EA908E47-47BF-4589-95BD-1C296542FB47}" presName="rootComposite2" presStyleCnt="0"/>
      <dgm:spPr/>
    </dgm:pt>
    <dgm:pt modelId="{443BA667-7BAA-45CD-9858-13E90F45F6D0}" type="pres">
      <dgm:prSet presAssocID="{EA908E47-47BF-4589-95BD-1C296542FB47}" presName="rootText2" presStyleLbl="alignAcc1" presStyleIdx="0" presStyleCnt="0">
        <dgm:presLayoutVars>
          <dgm:chPref val="3"/>
        </dgm:presLayoutVars>
      </dgm:prSet>
      <dgm:spPr/>
    </dgm:pt>
    <dgm:pt modelId="{1EB3EDBD-659B-429B-AB27-6354070F8252}" type="pres">
      <dgm:prSet presAssocID="{EA908E47-47BF-4589-95BD-1C296542FB47}" presName="topArc2" presStyleLbl="parChTrans1D1" presStyleIdx="32" presStyleCnt="36"/>
      <dgm:spPr/>
    </dgm:pt>
    <dgm:pt modelId="{996586DD-EF95-4B8D-9DD8-8CAF092A4DCF}" type="pres">
      <dgm:prSet presAssocID="{EA908E47-47BF-4589-95BD-1C296542FB47}" presName="bottomArc2" presStyleLbl="parChTrans1D1" presStyleIdx="33" presStyleCnt="36"/>
      <dgm:spPr/>
    </dgm:pt>
    <dgm:pt modelId="{4141DFF9-759D-43AE-B97C-65D49BBE1D27}" type="pres">
      <dgm:prSet presAssocID="{EA908E47-47BF-4589-95BD-1C296542FB47}" presName="topConnNode2" presStyleLbl="node3" presStyleIdx="0" presStyleCnt="0"/>
      <dgm:spPr/>
    </dgm:pt>
    <dgm:pt modelId="{57FFC725-3FAB-4C54-8981-65A07E835E0E}" type="pres">
      <dgm:prSet presAssocID="{EA908E47-47BF-4589-95BD-1C296542FB47}" presName="hierChild4" presStyleCnt="0"/>
      <dgm:spPr/>
    </dgm:pt>
    <dgm:pt modelId="{9C87EB8E-9BC8-4F35-A686-823995EF625E}" type="pres">
      <dgm:prSet presAssocID="{EA908E47-47BF-4589-95BD-1C296542FB47}" presName="hierChild5" presStyleCnt="0"/>
      <dgm:spPr/>
    </dgm:pt>
    <dgm:pt modelId="{8BF6BF40-4E94-4899-8443-73DC9C9931C6}" type="pres">
      <dgm:prSet presAssocID="{5CA2F955-1524-443C-AE65-F9DDFBD17489}" presName="Name28" presStyleLbl="parChTrans1D3" presStyleIdx="11" presStyleCnt="12"/>
      <dgm:spPr/>
    </dgm:pt>
    <dgm:pt modelId="{33F538CA-B5D7-499C-930A-430EE0E45E3F}" type="pres">
      <dgm:prSet presAssocID="{B89BF6F3-65F9-46D0-9E2C-5263B8EE207D}" presName="hierRoot2" presStyleCnt="0">
        <dgm:presLayoutVars>
          <dgm:hierBranch val="init"/>
        </dgm:presLayoutVars>
      </dgm:prSet>
      <dgm:spPr/>
    </dgm:pt>
    <dgm:pt modelId="{3C7C179C-A1F0-452E-BBD5-046A293AABB6}" type="pres">
      <dgm:prSet presAssocID="{B89BF6F3-65F9-46D0-9E2C-5263B8EE207D}" presName="rootComposite2" presStyleCnt="0"/>
      <dgm:spPr/>
    </dgm:pt>
    <dgm:pt modelId="{2249C540-1362-43C4-AA29-70DC10DA2019}" type="pres">
      <dgm:prSet presAssocID="{B89BF6F3-65F9-46D0-9E2C-5263B8EE207D}" presName="rootText2" presStyleLbl="alignAcc1" presStyleIdx="0" presStyleCnt="0">
        <dgm:presLayoutVars>
          <dgm:chPref val="3"/>
        </dgm:presLayoutVars>
      </dgm:prSet>
      <dgm:spPr/>
    </dgm:pt>
    <dgm:pt modelId="{B740B3B8-7CB3-4773-8B7C-21066430A13A}" type="pres">
      <dgm:prSet presAssocID="{B89BF6F3-65F9-46D0-9E2C-5263B8EE207D}" presName="topArc2" presStyleLbl="parChTrans1D1" presStyleIdx="34" presStyleCnt="36"/>
      <dgm:spPr/>
    </dgm:pt>
    <dgm:pt modelId="{DB043A2A-2D2D-47AB-9FB5-6B36234A66D5}" type="pres">
      <dgm:prSet presAssocID="{B89BF6F3-65F9-46D0-9E2C-5263B8EE207D}" presName="bottomArc2" presStyleLbl="parChTrans1D1" presStyleIdx="35" presStyleCnt="36"/>
      <dgm:spPr/>
    </dgm:pt>
    <dgm:pt modelId="{8FB3CBD4-631B-434E-B869-9C8B57EDFDBF}" type="pres">
      <dgm:prSet presAssocID="{B89BF6F3-65F9-46D0-9E2C-5263B8EE207D}" presName="topConnNode2" presStyleLbl="node3" presStyleIdx="0" presStyleCnt="0"/>
      <dgm:spPr/>
    </dgm:pt>
    <dgm:pt modelId="{9594F778-77E5-4A9F-97F5-077BADA864CE}" type="pres">
      <dgm:prSet presAssocID="{B89BF6F3-65F9-46D0-9E2C-5263B8EE207D}" presName="hierChild4" presStyleCnt="0"/>
      <dgm:spPr/>
    </dgm:pt>
    <dgm:pt modelId="{53FE5831-C72F-4D3B-BEDC-694D4A1AC70C}" type="pres">
      <dgm:prSet presAssocID="{B89BF6F3-65F9-46D0-9E2C-5263B8EE207D}" presName="hierChild5" presStyleCnt="0"/>
      <dgm:spPr/>
    </dgm:pt>
    <dgm:pt modelId="{B1BD46A2-7BF9-481B-9F40-F1D01A699A4B}" type="pres">
      <dgm:prSet presAssocID="{F0A0E495-7A8C-4B46-98CA-ADBF4E73830A}" presName="hierChild5" presStyleCnt="0"/>
      <dgm:spPr/>
    </dgm:pt>
    <dgm:pt modelId="{733E2B28-09B8-46CF-B4A9-80F3F6D8B7B0}" type="pres">
      <dgm:prSet presAssocID="{C0322541-BF30-404F-AE4F-4D7E85581B5A}" presName="hierChild3" presStyleCnt="0"/>
      <dgm:spPr/>
    </dgm:pt>
  </dgm:ptLst>
  <dgm:cxnLst>
    <dgm:cxn modelId="{8EECA700-E816-4214-A745-DCAAD4E66AD0}" type="presOf" srcId="{C0322541-BF30-404F-AE4F-4D7E85581B5A}" destId="{B0F44B67-E253-462E-84CB-22B59A682EAB}" srcOrd="0" destOrd="0" presId="urn:microsoft.com/office/officeart/2008/layout/HalfCircleOrganizationChart"/>
    <dgm:cxn modelId="{770BCB06-D862-43D0-8C6B-AD07B37D9C74}" type="presOf" srcId="{D1D28203-C626-4CFB-8ACD-9947A5B63EBF}" destId="{1B0A8E9B-713B-4631-A48E-965DA1DD31C1}" srcOrd="0" destOrd="0" presId="urn:microsoft.com/office/officeart/2008/layout/HalfCircleOrganizationChart"/>
    <dgm:cxn modelId="{E90C1208-EF21-495E-A3A4-A7C6E9FDE335}" type="presOf" srcId="{C0322541-BF30-404F-AE4F-4D7E85581B5A}" destId="{052122CC-4A5E-401C-9916-9F39A74625A7}" srcOrd="1" destOrd="0" presId="urn:microsoft.com/office/officeart/2008/layout/HalfCircleOrganizationChart"/>
    <dgm:cxn modelId="{34F09014-DEB7-4F63-BA2E-B73E27B55A32}" type="presOf" srcId="{EACA5E09-411E-4549-9AAD-C4154D863933}" destId="{261104B6-D63B-421C-80B3-9CCBD9272B40}" srcOrd="0" destOrd="0" presId="urn:microsoft.com/office/officeart/2008/layout/HalfCircleOrganizationChart"/>
    <dgm:cxn modelId="{C3401C16-261C-4B23-86F3-C1F47EA476C0}" srcId="{E442D222-987B-47B8-B048-6631650A94A9}" destId="{4411CB3C-30E7-4E3D-A5D3-8CDC29E9C33F}" srcOrd="0" destOrd="0" parTransId="{E9204ABE-EC93-4283-ACF8-32ECCE86B4CD}" sibTransId="{C2704980-DBD1-4F25-89AC-C534F8CA1B2A}"/>
    <dgm:cxn modelId="{5662EB1A-FE0F-47BF-A463-5100043D0CA4}" type="presOf" srcId="{D845E700-917A-4C5A-A00C-B5B35F9B64E9}" destId="{EC301864-8C0E-499A-8F40-137E3D6F6A5F}" srcOrd="0" destOrd="0" presId="urn:microsoft.com/office/officeart/2008/layout/HalfCircleOrganizationChart"/>
    <dgm:cxn modelId="{6F9B0129-B2C2-4047-8B00-63D64CC8C975}" type="presOf" srcId="{4411CB3C-30E7-4E3D-A5D3-8CDC29E9C33F}" destId="{B9BC2535-FA1C-4362-85FC-ECDA2F5479A0}" srcOrd="1" destOrd="0" presId="urn:microsoft.com/office/officeart/2008/layout/HalfCircleOrganizationChart"/>
    <dgm:cxn modelId="{6447FB2A-9590-4BC4-B15D-A1863AC69D31}" type="presOf" srcId="{DAAB523F-B6E6-4F08-AF80-C7A4A7BF6E54}" destId="{9D2D608B-6D0A-4DF7-A78F-3D5E1C63D004}" srcOrd="0" destOrd="0" presId="urn:microsoft.com/office/officeart/2008/layout/HalfCircleOrganizationChart"/>
    <dgm:cxn modelId="{F7AB8534-CDE2-4CD2-B3D5-F146813607E4}" type="presOf" srcId="{5D5AFF4A-E1C6-473B-A89D-931E5CBA417B}" destId="{C9761137-678C-4114-A91E-D566EF3489EF}" srcOrd="0" destOrd="0" presId="urn:microsoft.com/office/officeart/2008/layout/HalfCircleOrganizationChart"/>
    <dgm:cxn modelId="{F909333A-7EF1-4548-A06C-E28F079F8E92}" type="presOf" srcId="{60A008F9-DA12-4899-B1D3-EDB59D38E2BF}" destId="{80218F80-10C2-477F-BE26-0863B74F3CE3}" srcOrd="0" destOrd="0" presId="urn:microsoft.com/office/officeart/2008/layout/HalfCircleOrganizationChart"/>
    <dgm:cxn modelId="{F1331C5C-9F6C-44DA-BC44-B32D2DC44A78}" type="presOf" srcId="{DAAB523F-B6E6-4F08-AF80-C7A4A7BF6E54}" destId="{0A9E5A8D-21B2-4A1D-A765-D0ECB33CC28D}" srcOrd="1" destOrd="0" presId="urn:microsoft.com/office/officeart/2008/layout/HalfCircleOrganizationChart"/>
    <dgm:cxn modelId="{AED3415C-5047-47ED-888F-020C95442222}" srcId="{5D5AFF4A-E1C6-473B-A89D-931E5CBA417B}" destId="{354135B8-4643-4FFB-B9E8-E7F1FD2D20CE}" srcOrd="1" destOrd="0" parTransId="{97C7D6DC-5E88-4F65-B5D5-20D2F6E877C5}" sibTransId="{A906AA5E-925B-4747-A72F-55606DAC7E2E}"/>
    <dgm:cxn modelId="{86013B5D-F80B-4672-8CBC-E08E1A2794B6}" type="presOf" srcId="{859495BD-8E1C-4F46-9621-FDE6A2FD1353}" destId="{4042EDE1-E574-4027-86C2-8DFD793AE3FA}" srcOrd="0" destOrd="0" presId="urn:microsoft.com/office/officeart/2008/layout/HalfCircleOrganizationChart"/>
    <dgm:cxn modelId="{F1C7135E-32B6-4EDD-99B4-97E5B2C8F5B4}" type="presOf" srcId="{F0A0E495-7A8C-4B46-98CA-ADBF4E73830A}" destId="{F504DC90-9E2F-48F1-A149-CB6379C645AB}" srcOrd="0" destOrd="0" presId="urn:microsoft.com/office/officeart/2008/layout/HalfCircleOrganizationChart"/>
    <dgm:cxn modelId="{4AE05B42-15B7-4DCA-87FF-E50E0427F255}" type="presOf" srcId="{24C6D4D0-21E5-441A-872E-BE919129616E}" destId="{5EAC19E6-BA15-45E9-8E9C-C2C7A4FEBF15}" srcOrd="0" destOrd="0" presId="urn:microsoft.com/office/officeart/2008/layout/HalfCircleOrganizationChart"/>
    <dgm:cxn modelId="{38314D42-120D-445C-9373-B703E17791FD}" type="presOf" srcId="{6AFC594B-DFAA-4ABA-B237-C04DCDC1FEDF}" destId="{8A20F614-CB1C-4453-AE14-91EE9E60FD2D}" srcOrd="0" destOrd="0" presId="urn:microsoft.com/office/officeart/2008/layout/HalfCircleOrganizationChart"/>
    <dgm:cxn modelId="{4173B742-9D3F-4262-B97B-8DC4ED064203}" type="presOf" srcId="{C462C9B0-06BA-43B3-B0DA-6CDDBF0C899E}" destId="{7CC09AF4-5295-48E0-9F7C-6939910D424C}" srcOrd="0" destOrd="0" presId="urn:microsoft.com/office/officeart/2008/layout/HalfCircleOrganizationChart"/>
    <dgm:cxn modelId="{41D25A43-AC72-4D80-9A1B-DF8E32BFBC50}" type="presOf" srcId="{4411CB3C-30E7-4E3D-A5D3-8CDC29E9C33F}" destId="{F4814682-46BB-4E69-A84C-1F1BC0704CB1}" srcOrd="0" destOrd="0" presId="urn:microsoft.com/office/officeart/2008/layout/HalfCircleOrganizationChart"/>
    <dgm:cxn modelId="{AE723445-DBF0-4A06-8D2C-FF92048D7345}" type="presOf" srcId="{37E1D2BC-A3D2-48D1-A8AD-7E3855967522}" destId="{33BF5A73-E83B-4978-B198-C1D153072987}" srcOrd="0" destOrd="0" presId="urn:microsoft.com/office/officeart/2008/layout/HalfCircleOrganizationChart"/>
    <dgm:cxn modelId="{1F226E68-085B-4C28-A53A-83ABD434B3BE}" srcId="{C0322541-BF30-404F-AE4F-4D7E85581B5A}" destId="{E442D222-987B-47B8-B048-6631650A94A9}" srcOrd="0" destOrd="0" parTransId="{34C242E6-64A5-4A56-BA83-B23FC14E7174}" sibTransId="{FFFA1B22-2706-4321-9DC5-24EFE442B3B2}"/>
    <dgm:cxn modelId="{2B063149-7932-4698-9745-A96236D2FCF6}" srcId="{3593B08F-BF3D-487E-BE04-4F746771F21C}" destId="{ECF6D0A9-F72C-443B-8C6D-6915881229D4}" srcOrd="1" destOrd="0" parTransId="{F248BE6F-FE25-4D6C-B248-CF7B766D30FE}" sibTransId="{2E7790BC-1879-4213-B9C9-F3B3BB85E1CA}"/>
    <dgm:cxn modelId="{36D3496B-EB42-4668-92EA-D2D48CE3993E}" srcId="{E442D222-987B-47B8-B048-6631650A94A9}" destId="{859495BD-8E1C-4F46-9621-FDE6A2FD1353}" srcOrd="1" destOrd="0" parTransId="{34090ED9-8261-4BF6-B966-71EE64E973C5}" sibTransId="{719F19E7-CEC7-447A-93B8-8C74AA503CCD}"/>
    <dgm:cxn modelId="{CD9B706B-5B03-4AE0-B8FE-D0C592A79B6E}" type="presOf" srcId="{24775EDE-0A74-4BAF-87F4-48A78F4F594D}" destId="{85A19F9A-123E-4C50-975B-BA993D16314C}" srcOrd="0" destOrd="0" presId="urn:microsoft.com/office/officeart/2008/layout/HalfCircleOrganizationChart"/>
    <dgm:cxn modelId="{7928A84B-7203-4EFF-84C9-9CF2ECA2EFD2}" type="presOf" srcId="{D7066D8D-A19F-429C-A935-F380859EA2F2}" destId="{6F26E87A-E9F7-4E9E-8F91-9D84C4C6240F}" srcOrd="0" destOrd="0" presId="urn:microsoft.com/office/officeart/2008/layout/HalfCircleOrganizationChart"/>
    <dgm:cxn modelId="{236E7A6F-D3C2-4688-AE4C-401F51106B5E}" srcId="{C462C9B0-06BA-43B3-B0DA-6CDDBF0C899E}" destId="{C0322541-BF30-404F-AE4F-4D7E85581B5A}" srcOrd="0" destOrd="0" parTransId="{B201F2BD-CAA5-43CA-99CC-6484F951E535}" sibTransId="{D2328BB7-6CDC-486B-957D-8FF1C7C93AB8}"/>
    <dgm:cxn modelId="{07CCC354-7AD8-4864-A811-5854B252272E}" type="presOf" srcId="{05CC62B9-519C-4187-B066-1A50FCC01CDE}" destId="{0EA2EEFA-600D-4BDE-B800-852C77E507FC}" srcOrd="0" destOrd="0" presId="urn:microsoft.com/office/officeart/2008/layout/HalfCircleOrganizationChart"/>
    <dgm:cxn modelId="{081C7156-4C6F-4BB5-A615-345406283CB7}" srcId="{C0322541-BF30-404F-AE4F-4D7E85581B5A}" destId="{D7066D8D-A19F-429C-A935-F380859EA2F2}" srcOrd="3" destOrd="0" parTransId="{37E1D2BC-A3D2-48D1-A8AD-7E3855967522}" sibTransId="{C6B5F143-2CB1-4344-AC28-0F3EF2BF91D6}"/>
    <dgm:cxn modelId="{CDEFB076-AAF9-4731-BC82-1A7DE765C08A}" srcId="{F0A0E495-7A8C-4B46-98CA-ADBF4E73830A}" destId="{EA908E47-47BF-4589-95BD-1C296542FB47}" srcOrd="1" destOrd="0" parTransId="{6DCDAF04-17BB-4B7B-B23E-7999EDF49454}" sibTransId="{47DDFBCB-DF18-4A26-B566-0DB7C10BB5C1}"/>
    <dgm:cxn modelId="{CC215F5A-A72C-4C94-8A61-973DDE910E64}" type="presOf" srcId="{E9204ABE-EC93-4283-ACF8-32ECCE86B4CD}" destId="{49177706-7245-4561-A61E-4933D55A7A78}" srcOrd="0" destOrd="0" presId="urn:microsoft.com/office/officeart/2008/layout/HalfCircleOrganizationChart"/>
    <dgm:cxn modelId="{22B4815A-81EA-4812-9D64-8EA11CA6AB6F}" type="presOf" srcId="{E442D222-987B-47B8-B048-6631650A94A9}" destId="{3CB563FC-15EA-4E5E-862F-6D6F4578C0B9}" srcOrd="0" destOrd="0" presId="urn:microsoft.com/office/officeart/2008/layout/HalfCircleOrganizationChart"/>
    <dgm:cxn modelId="{D2DF5D7E-7ABD-4EA7-A2D3-DD388440F391}" srcId="{F0A0E495-7A8C-4B46-98CA-ADBF4E73830A}" destId="{B89BF6F3-65F9-46D0-9E2C-5263B8EE207D}" srcOrd="2" destOrd="0" parTransId="{5CA2F955-1524-443C-AE65-F9DDFBD17489}" sibTransId="{05FB53A1-C486-4B80-B6A1-9A2B5AFDF671}"/>
    <dgm:cxn modelId="{B1FA9081-3B15-43C7-BBB8-0426E8713DC2}" type="presOf" srcId="{34090ED9-8261-4BF6-B966-71EE64E973C5}" destId="{A193BC73-BB1F-4DB5-B49B-A150CB4E6C47}" srcOrd="0" destOrd="0" presId="urn:microsoft.com/office/officeart/2008/layout/HalfCircleOrganizationChart"/>
    <dgm:cxn modelId="{9DE92A84-A325-4A85-8DB7-95A6FF84B52A}" type="presOf" srcId="{354135B8-4643-4FFB-B9E8-E7F1FD2D20CE}" destId="{6FF22C4F-F4EE-4830-A311-54E427343C84}" srcOrd="0" destOrd="0" presId="urn:microsoft.com/office/officeart/2008/layout/HalfCircleOrganizationChart"/>
    <dgm:cxn modelId="{4FDEF587-A215-4E56-A0A9-331AC4D721DB}" type="presOf" srcId="{97C7D6DC-5E88-4F65-B5D5-20D2F6E877C5}" destId="{69B18392-5890-42C5-A0E4-BDC644E0691C}" srcOrd="0" destOrd="0" presId="urn:microsoft.com/office/officeart/2008/layout/HalfCircleOrganizationChart"/>
    <dgm:cxn modelId="{7C57F18A-7C0F-422B-8EC8-A19B656C29AC}" srcId="{C0322541-BF30-404F-AE4F-4D7E85581B5A}" destId="{5D5AFF4A-E1C6-473B-A89D-931E5CBA417B}" srcOrd="1" destOrd="0" parTransId="{60A008F9-DA12-4899-B1D3-EDB59D38E2BF}" sibTransId="{CCE5D4BF-F6B4-457E-8641-7F7D2785DDE7}"/>
    <dgm:cxn modelId="{E17F868D-7385-4921-820E-2165E1C05365}" type="presOf" srcId="{5D5AFF4A-E1C6-473B-A89D-931E5CBA417B}" destId="{D9824897-3F67-4648-B808-D9B6CDBEC6CF}" srcOrd="1" destOrd="0" presId="urn:microsoft.com/office/officeart/2008/layout/HalfCircleOrganizationChart"/>
    <dgm:cxn modelId="{D23F4F92-A230-48D3-A0E6-3E83EB4BC237}" type="presOf" srcId="{A30815BA-C660-41D4-A937-AC55047DFBFB}" destId="{70CBB82F-AF2A-4FC0-A114-3B66258BDBBC}" srcOrd="1" destOrd="0" presId="urn:microsoft.com/office/officeart/2008/layout/HalfCircleOrganizationChart"/>
    <dgm:cxn modelId="{EB9DAB94-CD6C-481E-9AE8-FE77111C8DE4}" type="presOf" srcId="{859495BD-8E1C-4F46-9621-FDE6A2FD1353}" destId="{10193266-6EA5-4D10-93C4-8C341FCE73FA}" srcOrd="1" destOrd="0" presId="urn:microsoft.com/office/officeart/2008/layout/HalfCircleOrganizationChart"/>
    <dgm:cxn modelId="{DEC7EE94-3E5E-45A4-B601-E36F431F25CD}" srcId="{F0A0E495-7A8C-4B46-98CA-ADBF4E73830A}" destId="{B05D7AFE-0EFF-442E-ADC1-A2E27D78E3BF}" srcOrd="0" destOrd="0" parTransId="{D94385D8-3556-4DC6-ACA4-605B5DC5DD88}" sibTransId="{1F4E0036-B462-4CA2-B22B-72570DD796FC}"/>
    <dgm:cxn modelId="{A8088A96-8603-486C-ADE8-9BBF62F83594}" type="presOf" srcId="{EF094600-FA2C-4C7B-89F0-3735FD3E08E0}" destId="{1076992F-025E-4FE7-A89A-FD4E5AEAF98E}" srcOrd="0" destOrd="0" presId="urn:microsoft.com/office/officeart/2008/layout/HalfCircleOrganizationChart"/>
    <dgm:cxn modelId="{D0E61D97-3685-4166-806F-3D1AC08461B8}" type="presOf" srcId="{354135B8-4643-4FFB-B9E8-E7F1FD2D20CE}" destId="{7B96E0F9-27F2-4011-AD9C-645E9802E5D1}" srcOrd="1" destOrd="0" presId="urn:microsoft.com/office/officeart/2008/layout/HalfCircleOrganizationChart"/>
    <dgm:cxn modelId="{57B54397-259C-424F-949A-9CC7885F5EDA}" type="presOf" srcId="{B89BF6F3-65F9-46D0-9E2C-5263B8EE207D}" destId="{2249C540-1362-43C4-AA29-70DC10DA2019}" srcOrd="0" destOrd="0" presId="urn:microsoft.com/office/officeart/2008/layout/HalfCircleOrganizationChart"/>
    <dgm:cxn modelId="{B5234A9A-F794-4310-A180-6073B292425D}" srcId="{5D5AFF4A-E1C6-473B-A89D-931E5CBA417B}" destId="{1D63047E-F0BA-4CC6-98D0-62447306B84D}" srcOrd="2" destOrd="0" parTransId="{D845E700-917A-4C5A-A00C-B5B35F9B64E9}" sibTransId="{9388A948-5967-43D0-B954-7729FCAACC83}"/>
    <dgm:cxn modelId="{23DF989D-85AB-496C-8801-650FBA5CF334}" type="presOf" srcId="{34C242E6-64A5-4A56-BA83-B23FC14E7174}" destId="{F691A017-C769-422F-B911-AA9BD3C1D531}" srcOrd="0" destOrd="0" presId="urn:microsoft.com/office/officeart/2008/layout/HalfCircleOrganizationChart"/>
    <dgm:cxn modelId="{140340A0-333E-4887-8089-4798D0B30E20}" type="presOf" srcId="{E9710117-DF2F-44CF-BA32-0AD033A5BDDA}" destId="{C8CC47FF-4AC4-4024-8D22-429F12DB8704}" srcOrd="0" destOrd="0" presId="urn:microsoft.com/office/officeart/2008/layout/HalfCircleOrganizationChart"/>
    <dgm:cxn modelId="{7842A5A8-C309-435D-B737-E3231340F892}" type="presOf" srcId="{A30815BA-C660-41D4-A937-AC55047DFBFB}" destId="{19B7048E-D65E-4434-BC8A-EBC040E11B5A}" srcOrd="0" destOrd="0" presId="urn:microsoft.com/office/officeart/2008/layout/HalfCircleOrganizationChart"/>
    <dgm:cxn modelId="{3BE84FAB-24D1-49E5-834D-228966ABA9AB}" type="presOf" srcId="{ECF6D0A9-F72C-443B-8C6D-6915881229D4}" destId="{FBE7DF59-19E9-48E4-89EA-D679D0CB4009}" srcOrd="1" destOrd="0" presId="urn:microsoft.com/office/officeart/2008/layout/HalfCircleOrganizationChart"/>
    <dgm:cxn modelId="{C71EEEAD-0248-4131-983A-EC4161DC1757}" type="presOf" srcId="{24C6D4D0-21E5-441A-872E-BE919129616E}" destId="{E06B619D-B44F-4F91-86D6-976FF7EC50F0}" srcOrd="1" destOrd="0" presId="urn:microsoft.com/office/officeart/2008/layout/HalfCircleOrganizationChart"/>
    <dgm:cxn modelId="{CF04CCB4-46EC-45C0-B6FC-73659B4389BB}" srcId="{3593B08F-BF3D-487E-BE04-4F746771F21C}" destId="{A30815BA-C660-41D4-A937-AC55047DFBFB}" srcOrd="0" destOrd="0" parTransId="{D1D28203-C626-4CFB-8ACD-9947A5B63EBF}" sibTransId="{B56FC8D7-9474-42FB-808D-171AD71401BB}"/>
    <dgm:cxn modelId="{6F762AC0-8A01-4279-97D0-9F493F7430BA}" type="presOf" srcId="{1D63047E-F0BA-4CC6-98D0-62447306B84D}" destId="{9B3FBA64-4952-48BC-85B3-E388FD9F0A3F}" srcOrd="0" destOrd="0" presId="urn:microsoft.com/office/officeart/2008/layout/HalfCircleOrganizationChart"/>
    <dgm:cxn modelId="{5E5AB9C2-67EC-49A4-AAB5-6F3BF630F098}" type="presOf" srcId="{3593B08F-BF3D-487E-BE04-4F746771F21C}" destId="{7E33C580-AABB-4F56-87C3-CC28DE2755C0}" srcOrd="1" destOrd="0" presId="urn:microsoft.com/office/officeart/2008/layout/HalfCircleOrganizationChart"/>
    <dgm:cxn modelId="{F3BE72C7-569D-43A5-A897-F0F81B80B90F}" srcId="{3593B08F-BF3D-487E-BE04-4F746771F21C}" destId="{DAAB523F-B6E6-4F08-AF80-C7A4A7BF6E54}" srcOrd="2" destOrd="0" parTransId="{EF094600-FA2C-4C7B-89F0-3735FD3E08E0}" sibTransId="{31753CBC-CABD-4AE1-BDB5-E2B873A87BA8}"/>
    <dgm:cxn modelId="{4F8523C8-2F85-4B81-BD84-F6082C568997}" srcId="{5D5AFF4A-E1C6-473B-A89D-931E5CBA417B}" destId="{24C6D4D0-21E5-441A-872E-BE919129616E}" srcOrd="0" destOrd="0" parTransId="{24775EDE-0A74-4BAF-87F4-48A78F4F594D}" sibTransId="{EA50DCB8-8DC8-4252-931A-0E753640091F}"/>
    <dgm:cxn modelId="{47B55DCD-9A28-4FD9-82FD-D805639BB3E4}" srcId="{C0322541-BF30-404F-AE4F-4D7E85581B5A}" destId="{3593B08F-BF3D-487E-BE04-4F746771F21C}" srcOrd="2" destOrd="0" parTransId="{E9710117-DF2F-44CF-BA32-0AD033A5BDDA}" sibTransId="{60216A47-6540-439C-8DEB-900C13F0C16B}"/>
    <dgm:cxn modelId="{390E87CD-D99D-422A-8A3E-EBC11A4BDFCD}" srcId="{C0322541-BF30-404F-AE4F-4D7E85581B5A}" destId="{F0A0E495-7A8C-4B46-98CA-ADBF4E73830A}" srcOrd="4" destOrd="0" parTransId="{EACA5E09-411E-4549-9AAD-C4154D863933}" sibTransId="{EA957E42-29B7-4D16-BE30-3BFE48192963}"/>
    <dgm:cxn modelId="{3584A6CF-9ECC-4689-97AE-E1318F3EF472}" type="presOf" srcId="{F0A0E495-7A8C-4B46-98CA-ADBF4E73830A}" destId="{44FD3DDA-A78F-454E-ABDC-5B513FA5A5F7}" srcOrd="1" destOrd="0" presId="urn:microsoft.com/office/officeart/2008/layout/HalfCircleOrganizationChart"/>
    <dgm:cxn modelId="{9BEBABD0-5D4F-4FCB-BAD1-A6351551BFA4}" type="presOf" srcId="{E442D222-987B-47B8-B048-6631650A94A9}" destId="{E6D84CB6-23DE-48CB-8BB5-D186A6D2B203}" srcOrd="1" destOrd="0" presId="urn:microsoft.com/office/officeart/2008/layout/HalfCircleOrganizationChart"/>
    <dgm:cxn modelId="{95011DD5-1F54-48A1-8104-623E0D0EE044}" type="presOf" srcId="{EA908E47-47BF-4589-95BD-1C296542FB47}" destId="{443BA667-7BAA-45CD-9858-13E90F45F6D0}" srcOrd="0" destOrd="0" presId="urn:microsoft.com/office/officeart/2008/layout/HalfCircleOrganizationChart"/>
    <dgm:cxn modelId="{60A57ED6-066D-4FF6-A365-7C44E46DED07}" type="presOf" srcId="{B89BF6F3-65F9-46D0-9E2C-5263B8EE207D}" destId="{8FB3CBD4-631B-434E-B869-9C8B57EDFDBF}" srcOrd="1" destOrd="0" presId="urn:microsoft.com/office/officeart/2008/layout/HalfCircleOrganizationChart"/>
    <dgm:cxn modelId="{53F8A5D6-CBB2-4482-9B43-2FB57B77660C}" type="presOf" srcId="{B05D7AFE-0EFF-442E-ADC1-A2E27D78E3BF}" destId="{6996F6F9-A0D5-4576-BE4F-5EE8CB3BCE7B}" srcOrd="1" destOrd="0" presId="urn:microsoft.com/office/officeart/2008/layout/HalfCircleOrganizationChart"/>
    <dgm:cxn modelId="{DA4950D8-DBC0-418B-B3FF-DD78B21EA069}" type="presOf" srcId="{D94385D8-3556-4DC6-ACA4-605B5DC5DD88}" destId="{2A94B365-28FF-46A5-A464-42AC1E83A55B}" srcOrd="0" destOrd="0" presId="urn:microsoft.com/office/officeart/2008/layout/HalfCircleOrganizationChart"/>
    <dgm:cxn modelId="{89C6D8D9-AB09-44BB-B573-93DD18CEB599}" type="presOf" srcId="{1D63047E-F0BA-4CC6-98D0-62447306B84D}" destId="{4E595F7B-ADE5-4EDE-8991-F9AB322AD7BA}" srcOrd="1" destOrd="0" presId="urn:microsoft.com/office/officeart/2008/layout/HalfCircleOrganizationChart"/>
    <dgm:cxn modelId="{C6BFF2D9-566C-44AB-945A-6A6C1B6A15F3}" type="presOf" srcId="{6AFC594B-DFAA-4ABA-B237-C04DCDC1FEDF}" destId="{8986E75C-9366-43CA-BFDE-790FAB550F09}" srcOrd="1" destOrd="0" presId="urn:microsoft.com/office/officeart/2008/layout/HalfCircleOrganizationChart"/>
    <dgm:cxn modelId="{62CDB4DC-6060-4941-9DFE-90B5E5F8EDED}" type="presOf" srcId="{D7066D8D-A19F-429C-A935-F380859EA2F2}" destId="{EAA63B8D-81E9-4312-8EAA-FE22B0611EAE}" srcOrd="1" destOrd="0" presId="urn:microsoft.com/office/officeart/2008/layout/HalfCircleOrganizationChart"/>
    <dgm:cxn modelId="{386CF9DC-CB22-486C-87F3-60FAD5474E5F}" type="presOf" srcId="{3593B08F-BF3D-487E-BE04-4F746771F21C}" destId="{265587D1-90D6-47CB-8ED7-DAE72C81C5B1}" srcOrd="0" destOrd="0" presId="urn:microsoft.com/office/officeart/2008/layout/HalfCircleOrganizationChart"/>
    <dgm:cxn modelId="{9D4EFCE4-89D5-4889-8B4F-EEAF3E1AEDA1}" type="presOf" srcId="{B05D7AFE-0EFF-442E-ADC1-A2E27D78E3BF}" destId="{2E2B0A4E-C20A-44A8-A529-00825F3AF458}" srcOrd="0" destOrd="0" presId="urn:microsoft.com/office/officeart/2008/layout/HalfCircleOrganizationChart"/>
    <dgm:cxn modelId="{FFC092EA-0A7C-4907-92F8-1FCBCBE14A67}" type="presOf" srcId="{EA908E47-47BF-4589-95BD-1C296542FB47}" destId="{4141DFF9-759D-43AE-B97C-65D49BBE1D27}" srcOrd="1" destOrd="0" presId="urn:microsoft.com/office/officeart/2008/layout/HalfCircleOrganizationChart"/>
    <dgm:cxn modelId="{7978B4EA-D685-4FD7-9DFB-1E2196648D54}" type="presOf" srcId="{F248BE6F-FE25-4D6C-B248-CF7B766D30FE}" destId="{A112D1DF-92BC-4254-A3CC-F27428962953}" srcOrd="0" destOrd="0" presId="urn:microsoft.com/office/officeart/2008/layout/HalfCircleOrganizationChart"/>
    <dgm:cxn modelId="{7C482FF2-68EE-40B1-B435-2C53C86EB610}" type="presOf" srcId="{6DCDAF04-17BB-4B7B-B23E-7999EDF49454}" destId="{CB836C7B-BB07-4A16-9742-2462A8B7A1A1}" srcOrd="0" destOrd="0" presId="urn:microsoft.com/office/officeart/2008/layout/HalfCircleOrganizationChart"/>
    <dgm:cxn modelId="{6C9CECF5-2925-4ABC-B46C-D23FC3BCCD17}" type="presOf" srcId="{ECF6D0A9-F72C-443B-8C6D-6915881229D4}" destId="{114DAABC-671B-4E08-878F-D8D3FC84667C}" srcOrd="0" destOrd="0" presId="urn:microsoft.com/office/officeart/2008/layout/HalfCircleOrganizationChart"/>
    <dgm:cxn modelId="{E8F80AF9-7FAB-4C21-BFC9-FA3DE6AC1D9B}" type="presOf" srcId="{5CA2F955-1524-443C-AE65-F9DDFBD17489}" destId="{8BF6BF40-4E94-4899-8443-73DC9C9931C6}" srcOrd="0" destOrd="0" presId="urn:microsoft.com/office/officeart/2008/layout/HalfCircleOrganizationChart"/>
    <dgm:cxn modelId="{1F6AC1F9-E038-4A7B-8F03-9F9C6B242635}" srcId="{E442D222-987B-47B8-B048-6631650A94A9}" destId="{6AFC594B-DFAA-4ABA-B237-C04DCDC1FEDF}" srcOrd="2" destOrd="0" parTransId="{05CC62B9-519C-4187-B066-1A50FCC01CDE}" sibTransId="{95F91D01-686E-4583-AB51-F88D8C677026}"/>
    <dgm:cxn modelId="{1F6356BC-A936-428B-B3A8-556C378EA130}" type="presParOf" srcId="{7CC09AF4-5295-48E0-9F7C-6939910D424C}" destId="{CF3E96ED-1054-4DC7-8D09-5A9105C22E70}" srcOrd="0" destOrd="0" presId="urn:microsoft.com/office/officeart/2008/layout/HalfCircleOrganizationChart"/>
    <dgm:cxn modelId="{BDD9E3FD-F2A4-450F-8F3D-61B2793B4CCC}" type="presParOf" srcId="{CF3E96ED-1054-4DC7-8D09-5A9105C22E70}" destId="{A5D00252-3919-4EE3-B745-834414F71AA4}" srcOrd="0" destOrd="0" presId="urn:microsoft.com/office/officeart/2008/layout/HalfCircleOrganizationChart"/>
    <dgm:cxn modelId="{A1B18CAC-C20F-4E80-882A-85D4981F5C38}" type="presParOf" srcId="{A5D00252-3919-4EE3-B745-834414F71AA4}" destId="{B0F44B67-E253-462E-84CB-22B59A682EAB}" srcOrd="0" destOrd="0" presId="urn:microsoft.com/office/officeart/2008/layout/HalfCircleOrganizationChart"/>
    <dgm:cxn modelId="{3A22CA03-7EB0-4132-B22D-A9D9155E37B0}" type="presParOf" srcId="{A5D00252-3919-4EE3-B745-834414F71AA4}" destId="{42E4D9C3-5077-42FA-92B7-998DCC842E10}" srcOrd="1" destOrd="0" presId="urn:microsoft.com/office/officeart/2008/layout/HalfCircleOrganizationChart"/>
    <dgm:cxn modelId="{140CF8DC-9E2A-43ED-B23A-F018C0280ADB}" type="presParOf" srcId="{A5D00252-3919-4EE3-B745-834414F71AA4}" destId="{AF84CF05-4C5E-4A21-8095-8180CA1153AD}" srcOrd="2" destOrd="0" presId="urn:microsoft.com/office/officeart/2008/layout/HalfCircleOrganizationChart"/>
    <dgm:cxn modelId="{0EC0B327-B24F-47FA-A1AE-7E842CA32B05}" type="presParOf" srcId="{A5D00252-3919-4EE3-B745-834414F71AA4}" destId="{052122CC-4A5E-401C-9916-9F39A74625A7}" srcOrd="3" destOrd="0" presId="urn:microsoft.com/office/officeart/2008/layout/HalfCircleOrganizationChart"/>
    <dgm:cxn modelId="{0F6B1F6B-BC2E-4810-8F94-BEB3E9DBA09E}" type="presParOf" srcId="{CF3E96ED-1054-4DC7-8D09-5A9105C22E70}" destId="{2A812EFA-A933-478F-941C-0D704DC02E6D}" srcOrd="1" destOrd="0" presId="urn:microsoft.com/office/officeart/2008/layout/HalfCircleOrganizationChart"/>
    <dgm:cxn modelId="{E38413AF-9306-4E76-900C-E684CE4A307A}" type="presParOf" srcId="{2A812EFA-A933-478F-941C-0D704DC02E6D}" destId="{F691A017-C769-422F-B911-AA9BD3C1D531}" srcOrd="0" destOrd="0" presId="urn:microsoft.com/office/officeart/2008/layout/HalfCircleOrganizationChart"/>
    <dgm:cxn modelId="{8DBC4B54-FF46-4C49-908D-EC697A604C87}" type="presParOf" srcId="{2A812EFA-A933-478F-941C-0D704DC02E6D}" destId="{4265ACA7-415A-491B-B632-95520ED144DD}" srcOrd="1" destOrd="0" presId="urn:microsoft.com/office/officeart/2008/layout/HalfCircleOrganizationChart"/>
    <dgm:cxn modelId="{E8F30311-3082-4281-9908-98ABD08DE849}" type="presParOf" srcId="{4265ACA7-415A-491B-B632-95520ED144DD}" destId="{8C738584-D583-4931-8461-4913ACCC0695}" srcOrd="0" destOrd="0" presId="urn:microsoft.com/office/officeart/2008/layout/HalfCircleOrganizationChart"/>
    <dgm:cxn modelId="{0C636AD9-C726-41A2-9725-25F27EB70FF0}" type="presParOf" srcId="{8C738584-D583-4931-8461-4913ACCC0695}" destId="{3CB563FC-15EA-4E5E-862F-6D6F4578C0B9}" srcOrd="0" destOrd="0" presId="urn:microsoft.com/office/officeart/2008/layout/HalfCircleOrganizationChart"/>
    <dgm:cxn modelId="{27EF9981-6114-43F7-8F2D-3F8CB5ED0563}" type="presParOf" srcId="{8C738584-D583-4931-8461-4913ACCC0695}" destId="{38370D2B-B2F9-408E-9B15-B1433CE8BC26}" srcOrd="1" destOrd="0" presId="urn:microsoft.com/office/officeart/2008/layout/HalfCircleOrganizationChart"/>
    <dgm:cxn modelId="{1EDE1D02-9D5D-4EF9-B61A-8F2AA0278305}" type="presParOf" srcId="{8C738584-D583-4931-8461-4913ACCC0695}" destId="{C2AC8E14-998D-4549-A01C-4DCA4FE79B66}" srcOrd="2" destOrd="0" presId="urn:microsoft.com/office/officeart/2008/layout/HalfCircleOrganizationChart"/>
    <dgm:cxn modelId="{721E4E9A-F48E-4ACD-9E3F-857CF360244B}" type="presParOf" srcId="{8C738584-D583-4931-8461-4913ACCC0695}" destId="{E6D84CB6-23DE-48CB-8BB5-D186A6D2B203}" srcOrd="3" destOrd="0" presId="urn:microsoft.com/office/officeart/2008/layout/HalfCircleOrganizationChart"/>
    <dgm:cxn modelId="{91BE40F6-B706-4E9A-B18B-1E5CBF541A50}" type="presParOf" srcId="{4265ACA7-415A-491B-B632-95520ED144DD}" destId="{BE1B75E1-EFD6-4EFC-A6C6-5DB734033BEB}" srcOrd="1" destOrd="0" presId="urn:microsoft.com/office/officeart/2008/layout/HalfCircleOrganizationChart"/>
    <dgm:cxn modelId="{DB96BBF3-75A4-4769-BBE7-ACE9A7145931}" type="presParOf" srcId="{BE1B75E1-EFD6-4EFC-A6C6-5DB734033BEB}" destId="{49177706-7245-4561-A61E-4933D55A7A78}" srcOrd="0" destOrd="0" presId="urn:microsoft.com/office/officeart/2008/layout/HalfCircleOrganizationChart"/>
    <dgm:cxn modelId="{9CAAB947-E65A-43B4-B41F-5D3C086965C7}" type="presParOf" srcId="{BE1B75E1-EFD6-4EFC-A6C6-5DB734033BEB}" destId="{4DA18555-CA4D-4DCD-B238-1F78F1B710A2}" srcOrd="1" destOrd="0" presId="urn:microsoft.com/office/officeart/2008/layout/HalfCircleOrganizationChart"/>
    <dgm:cxn modelId="{46FA8454-7CD4-408E-8951-F64345270C4B}" type="presParOf" srcId="{4DA18555-CA4D-4DCD-B238-1F78F1B710A2}" destId="{7780BCF5-564C-4E40-AB3C-DC3F8A45F4AB}" srcOrd="0" destOrd="0" presId="urn:microsoft.com/office/officeart/2008/layout/HalfCircleOrganizationChart"/>
    <dgm:cxn modelId="{5449EACE-837D-4837-8CAB-14A7E9834D8A}" type="presParOf" srcId="{7780BCF5-564C-4E40-AB3C-DC3F8A45F4AB}" destId="{F4814682-46BB-4E69-A84C-1F1BC0704CB1}" srcOrd="0" destOrd="0" presId="urn:microsoft.com/office/officeart/2008/layout/HalfCircleOrganizationChart"/>
    <dgm:cxn modelId="{E84C288D-C60B-49A8-A1CC-EBA6E3FAA674}" type="presParOf" srcId="{7780BCF5-564C-4E40-AB3C-DC3F8A45F4AB}" destId="{7E21BF6E-2C74-42DF-BB7C-6EEAD8BE5482}" srcOrd="1" destOrd="0" presId="urn:microsoft.com/office/officeart/2008/layout/HalfCircleOrganizationChart"/>
    <dgm:cxn modelId="{76E2F727-E075-4CE8-AC50-83EF62DBBA58}" type="presParOf" srcId="{7780BCF5-564C-4E40-AB3C-DC3F8A45F4AB}" destId="{25D958F5-0CDB-48C8-89C7-6A73324C131F}" srcOrd="2" destOrd="0" presId="urn:microsoft.com/office/officeart/2008/layout/HalfCircleOrganizationChart"/>
    <dgm:cxn modelId="{78DE7A30-8965-424C-B918-C5BAF3827552}" type="presParOf" srcId="{7780BCF5-564C-4E40-AB3C-DC3F8A45F4AB}" destId="{B9BC2535-FA1C-4362-85FC-ECDA2F5479A0}" srcOrd="3" destOrd="0" presId="urn:microsoft.com/office/officeart/2008/layout/HalfCircleOrganizationChart"/>
    <dgm:cxn modelId="{0FEC8F8E-5211-4258-9D86-A6F50B0B973C}" type="presParOf" srcId="{4DA18555-CA4D-4DCD-B238-1F78F1B710A2}" destId="{746EADE8-1BD2-4EF2-BEA8-45E256DBAAA1}" srcOrd="1" destOrd="0" presId="urn:microsoft.com/office/officeart/2008/layout/HalfCircleOrganizationChart"/>
    <dgm:cxn modelId="{1ACA171D-65AC-40A7-A582-1E277CA96E1F}" type="presParOf" srcId="{4DA18555-CA4D-4DCD-B238-1F78F1B710A2}" destId="{F605F14F-9FE4-4E0A-9DE9-69807513F748}" srcOrd="2" destOrd="0" presId="urn:microsoft.com/office/officeart/2008/layout/HalfCircleOrganizationChart"/>
    <dgm:cxn modelId="{3F8BE230-62B8-49A4-845C-A64617742077}" type="presParOf" srcId="{BE1B75E1-EFD6-4EFC-A6C6-5DB734033BEB}" destId="{A193BC73-BB1F-4DB5-B49B-A150CB4E6C47}" srcOrd="2" destOrd="0" presId="urn:microsoft.com/office/officeart/2008/layout/HalfCircleOrganizationChart"/>
    <dgm:cxn modelId="{7CE242AB-A7B2-4132-85BA-D7EE436412D1}" type="presParOf" srcId="{BE1B75E1-EFD6-4EFC-A6C6-5DB734033BEB}" destId="{AD78459E-9A48-4CF7-808A-3EDE8C147AFB}" srcOrd="3" destOrd="0" presId="urn:microsoft.com/office/officeart/2008/layout/HalfCircleOrganizationChart"/>
    <dgm:cxn modelId="{388534CD-D17E-47E7-B5FA-F0DF2C3DFDCC}" type="presParOf" srcId="{AD78459E-9A48-4CF7-808A-3EDE8C147AFB}" destId="{4F386C8C-8D34-403F-BEC2-C70CB0047CFC}" srcOrd="0" destOrd="0" presId="urn:microsoft.com/office/officeart/2008/layout/HalfCircleOrganizationChart"/>
    <dgm:cxn modelId="{0B531517-693A-4773-8761-6962060CB2DB}" type="presParOf" srcId="{4F386C8C-8D34-403F-BEC2-C70CB0047CFC}" destId="{4042EDE1-E574-4027-86C2-8DFD793AE3FA}" srcOrd="0" destOrd="0" presId="urn:microsoft.com/office/officeart/2008/layout/HalfCircleOrganizationChart"/>
    <dgm:cxn modelId="{1FC6E89E-6B53-49F4-8CA2-8AB2BAFC4869}" type="presParOf" srcId="{4F386C8C-8D34-403F-BEC2-C70CB0047CFC}" destId="{F3F585ED-0DF7-4C7E-8183-03CEDD73EEBC}" srcOrd="1" destOrd="0" presId="urn:microsoft.com/office/officeart/2008/layout/HalfCircleOrganizationChart"/>
    <dgm:cxn modelId="{894F70B1-C10C-4C88-936F-AB79DAB6D8E8}" type="presParOf" srcId="{4F386C8C-8D34-403F-BEC2-C70CB0047CFC}" destId="{A9F0C4A9-BE0B-465B-8BF7-C5C3CFA2B0C8}" srcOrd="2" destOrd="0" presId="urn:microsoft.com/office/officeart/2008/layout/HalfCircleOrganizationChart"/>
    <dgm:cxn modelId="{A823B3CF-B91E-426B-A190-F567849FFB12}" type="presParOf" srcId="{4F386C8C-8D34-403F-BEC2-C70CB0047CFC}" destId="{10193266-6EA5-4D10-93C4-8C341FCE73FA}" srcOrd="3" destOrd="0" presId="urn:microsoft.com/office/officeart/2008/layout/HalfCircleOrganizationChart"/>
    <dgm:cxn modelId="{DAE92623-734E-4E9D-AB4A-A0CBE919AA46}" type="presParOf" srcId="{AD78459E-9A48-4CF7-808A-3EDE8C147AFB}" destId="{0AFD4A00-2D30-4488-B05F-755769F5A480}" srcOrd="1" destOrd="0" presId="urn:microsoft.com/office/officeart/2008/layout/HalfCircleOrganizationChart"/>
    <dgm:cxn modelId="{39610EB9-C7F8-4830-89CA-BAE7E4EF898B}" type="presParOf" srcId="{AD78459E-9A48-4CF7-808A-3EDE8C147AFB}" destId="{C36B78CF-1719-453B-AC63-9CA227476E9F}" srcOrd="2" destOrd="0" presId="urn:microsoft.com/office/officeart/2008/layout/HalfCircleOrganizationChart"/>
    <dgm:cxn modelId="{250F7AA2-C5B8-43FD-AF6A-AC1BE98A4312}" type="presParOf" srcId="{BE1B75E1-EFD6-4EFC-A6C6-5DB734033BEB}" destId="{0EA2EEFA-600D-4BDE-B800-852C77E507FC}" srcOrd="4" destOrd="0" presId="urn:microsoft.com/office/officeart/2008/layout/HalfCircleOrganizationChart"/>
    <dgm:cxn modelId="{D048116F-C75C-46A9-9DF1-77253A780243}" type="presParOf" srcId="{BE1B75E1-EFD6-4EFC-A6C6-5DB734033BEB}" destId="{B12784BB-14A8-4EFC-9341-3B2D09A7CC20}" srcOrd="5" destOrd="0" presId="urn:microsoft.com/office/officeart/2008/layout/HalfCircleOrganizationChart"/>
    <dgm:cxn modelId="{A85D5B87-9B2D-41C2-8EB3-E6910EF72DE3}" type="presParOf" srcId="{B12784BB-14A8-4EFC-9341-3B2D09A7CC20}" destId="{CC7977AF-D8B1-4F79-82C0-31D7D99FCE6A}" srcOrd="0" destOrd="0" presId="urn:microsoft.com/office/officeart/2008/layout/HalfCircleOrganizationChart"/>
    <dgm:cxn modelId="{2BF71F6B-8CEF-4101-8102-558BBBBFCD47}" type="presParOf" srcId="{CC7977AF-D8B1-4F79-82C0-31D7D99FCE6A}" destId="{8A20F614-CB1C-4453-AE14-91EE9E60FD2D}" srcOrd="0" destOrd="0" presId="urn:microsoft.com/office/officeart/2008/layout/HalfCircleOrganizationChart"/>
    <dgm:cxn modelId="{1734FD11-3C6D-427D-AE46-5A82AEF8B7C7}" type="presParOf" srcId="{CC7977AF-D8B1-4F79-82C0-31D7D99FCE6A}" destId="{FA81F10E-306F-4574-ADB8-3B53C63A797B}" srcOrd="1" destOrd="0" presId="urn:microsoft.com/office/officeart/2008/layout/HalfCircleOrganizationChart"/>
    <dgm:cxn modelId="{6241FB60-48ED-4C08-8E79-12975F71D616}" type="presParOf" srcId="{CC7977AF-D8B1-4F79-82C0-31D7D99FCE6A}" destId="{3BC69E7B-C614-441B-BEC9-FC209E9609A0}" srcOrd="2" destOrd="0" presId="urn:microsoft.com/office/officeart/2008/layout/HalfCircleOrganizationChart"/>
    <dgm:cxn modelId="{F5A98EE2-87EE-46E5-A937-ACEE3A69EA6A}" type="presParOf" srcId="{CC7977AF-D8B1-4F79-82C0-31D7D99FCE6A}" destId="{8986E75C-9366-43CA-BFDE-790FAB550F09}" srcOrd="3" destOrd="0" presId="urn:microsoft.com/office/officeart/2008/layout/HalfCircleOrganizationChart"/>
    <dgm:cxn modelId="{91527F69-36E5-4542-9B50-483C90153C6E}" type="presParOf" srcId="{B12784BB-14A8-4EFC-9341-3B2D09A7CC20}" destId="{FA9F939D-C05F-4458-A1D2-3013279BF6F2}" srcOrd="1" destOrd="0" presId="urn:microsoft.com/office/officeart/2008/layout/HalfCircleOrganizationChart"/>
    <dgm:cxn modelId="{7EE81C34-1C02-4A78-8018-FA2FB82BF6F0}" type="presParOf" srcId="{B12784BB-14A8-4EFC-9341-3B2D09A7CC20}" destId="{804FEBCC-F982-4CC6-87C6-04CEB87807A5}" srcOrd="2" destOrd="0" presId="urn:microsoft.com/office/officeart/2008/layout/HalfCircleOrganizationChart"/>
    <dgm:cxn modelId="{615DD39E-D4F6-423E-8C3A-BB2867C07A29}" type="presParOf" srcId="{4265ACA7-415A-491B-B632-95520ED144DD}" destId="{04530F48-ED34-4D5C-A89E-BCCC4261BD49}" srcOrd="2" destOrd="0" presId="urn:microsoft.com/office/officeart/2008/layout/HalfCircleOrganizationChart"/>
    <dgm:cxn modelId="{00402B69-CE15-405B-A03B-68D352C3AC19}" type="presParOf" srcId="{2A812EFA-A933-478F-941C-0D704DC02E6D}" destId="{80218F80-10C2-477F-BE26-0863B74F3CE3}" srcOrd="2" destOrd="0" presId="urn:microsoft.com/office/officeart/2008/layout/HalfCircleOrganizationChart"/>
    <dgm:cxn modelId="{62D49DE5-47A1-494F-911D-7BC88073C0BD}" type="presParOf" srcId="{2A812EFA-A933-478F-941C-0D704DC02E6D}" destId="{8E5AAEDD-529C-4A93-A42D-4335B9AE4BB1}" srcOrd="3" destOrd="0" presId="urn:microsoft.com/office/officeart/2008/layout/HalfCircleOrganizationChart"/>
    <dgm:cxn modelId="{5F6F6C98-2472-4864-B32A-6181E7380C53}" type="presParOf" srcId="{8E5AAEDD-529C-4A93-A42D-4335B9AE4BB1}" destId="{8C524ED8-70EF-4875-9B0A-CB74B31E83FA}" srcOrd="0" destOrd="0" presId="urn:microsoft.com/office/officeart/2008/layout/HalfCircleOrganizationChart"/>
    <dgm:cxn modelId="{E7E6FA83-6E06-48F6-914C-ACEB96B70EB5}" type="presParOf" srcId="{8C524ED8-70EF-4875-9B0A-CB74B31E83FA}" destId="{C9761137-678C-4114-A91E-D566EF3489EF}" srcOrd="0" destOrd="0" presId="urn:microsoft.com/office/officeart/2008/layout/HalfCircleOrganizationChart"/>
    <dgm:cxn modelId="{D67A121D-6D22-4C9D-849F-2B5EF91AE29C}" type="presParOf" srcId="{8C524ED8-70EF-4875-9B0A-CB74B31E83FA}" destId="{1CB79E70-CCF8-4ECE-A53C-E9C5D18A34B7}" srcOrd="1" destOrd="0" presId="urn:microsoft.com/office/officeart/2008/layout/HalfCircleOrganizationChart"/>
    <dgm:cxn modelId="{3D12316A-1CF3-493F-AC79-277DB198F9C3}" type="presParOf" srcId="{8C524ED8-70EF-4875-9B0A-CB74B31E83FA}" destId="{92665A83-ABA8-42D5-967D-7A90A38ADD9B}" srcOrd="2" destOrd="0" presId="urn:microsoft.com/office/officeart/2008/layout/HalfCircleOrganizationChart"/>
    <dgm:cxn modelId="{78BCB3D1-85E9-4A11-825A-B18D8F396574}" type="presParOf" srcId="{8C524ED8-70EF-4875-9B0A-CB74B31E83FA}" destId="{D9824897-3F67-4648-B808-D9B6CDBEC6CF}" srcOrd="3" destOrd="0" presId="urn:microsoft.com/office/officeart/2008/layout/HalfCircleOrganizationChart"/>
    <dgm:cxn modelId="{C1839873-2F8F-4AE7-B7BC-50928124A268}" type="presParOf" srcId="{8E5AAEDD-529C-4A93-A42D-4335B9AE4BB1}" destId="{E5F6DCE3-A231-401C-8585-F06C327F917B}" srcOrd="1" destOrd="0" presId="urn:microsoft.com/office/officeart/2008/layout/HalfCircleOrganizationChart"/>
    <dgm:cxn modelId="{3114020D-0C3A-4EA4-9E68-BFFE80FE5262}" type="presParOf" srcId="{E5F6DCE3-A231-401C-8585-F06C327F917B}" destId="{85A19F9A-123E-4C50-975B-BA993D16314C}" srcOrd="0" destOrd="0" presId="urn:microsoft.com/office/officeart/2008/layout/HalfCircleOrganizationChart"/>
    <dgm:cxn modelId="{571AA2E2-E1BF-4428-A19C-B2451097C0F3}" type="presParOf" srcId="{E5F6DCE3-A231-401C-8585-F06C327F917B}" destId="{2E39ACF5-215F-477A-B3DA-0F86FAC4D666}" srcOrd="1" destOrd="0" presId="urn:microsoft.com/office/officeart/2008/layout/HalfCircleOrganizationChart"/>
    <dgm:cxn modelId="{B694521D-CF02-49F7-B918-45298EE5B048}" type="presParOf" srcId="{2E39ACF5-215F-477A-B3DA-0F86FAC4D666}" destId="{C4A479CA-C91F-4F9F-BAD3-B260FC23AE9F}" srcOrd="0" destOrd="0" presId="urn:microsoft.com/office/officeart/2008/layout/HalfCircleOrganizationChart"/>
    <dgm:cxn modelId="{B06AEAF3-1CCB-41E0-B00F-7088445AB035}" type="presParOf" srcId="{C4A479CA-C91F-4F9F-BAD3-B260FC23AE9F}" destId="{5EAC19E6-BA15-45E9-8E9C-C2C7A4FEBF15}" srcOrd="0" destOrd="0" presId="urn:microsoft.com/office/officeart/2008/layout/HalfCircleOrganizationChart"/>
    <dgm:cxn modelId="{D314A871-DDC2-48CB-B4B5-9C528218B76B}" type="presParOf" srcId="{C4A479CA-C91F-4F9F-BAD3-B260FC23AE9F}" destId="{951F2C2D-A6D1-490D-96B0-5539933F473F}" srcOrd="1" destOrd="0" presId="urn:microsoft.com/office/officeart/2008/layout/HalfCircleOrganizationChart"/>
    <dgm:cxn modelId="{77A521F8-9611-4BBA-9B27-03982F141115}" type="presParOf" srcId="{C4A479CA-C91F-4F9F-BAD3-B260FC23AE9F}" destId="{CF170A25-B174-4E8F-9A82-67DA45F05A94}" srcOrd="2" destOrd="0" presId="urn:microsoft.com/office/officeart/2008/layout/HalfCircleOrganizationChart"/>
    <dgm:cxn modelId="{96989CFB-5CDC-4F00-BC98-E0255E262AF9}" type="presParOf" srcId="{C4A479CA-C91F-4F9F-BAD3-B260FC23AE9F}" destId="{E06B619D-B44F-4F91-86D6-976FF7EC50F0}" srcOrd="3" destOrd="0" presId="urn:microsoft.com/office/officeart/2008/layout/HalfCircleOrganizationChart"/>
    <dgm:cxn modelId="{B3DFBC5E-9D29-4C72-950D-1F5682D7B97D}" type="presParOf" srcId="{2E39ACF5-215F-477A-B3DA-0F86FAC4D666}" destId="{AA59E8EA-BBC2-45D2-9402-7086672931CF}" srcOrd="1" destOrd="0" presId="urn:microsoft.com/office/officeart/2008/layout/HalfCircleOrganizationChart"/>
    <dgm:cxn modelId="{57987D18-8FF5-4483-813E-51E73EF93699}" type="presParOf" srcId="{2E39ACF5-215F-477A-B3DA-0F86FAC4D666}" destId="{B72A63DD-FFCA-43E9-AB28-604AA3373799}" srcOrd="2" destOrd="0" presId="urn:microsoft.com/office/officeart/2008/layout/HalfCircleOrganizationChart"/>
    <dgm:cxn modelId="{535FB674-FD28-46F1-9E89-B43137D96C04}" type="presParOf" srcId="{E5F6DCE3-A231-401C-8585-F06C327F917B}" destId="{69B18392-5890-42C5-A0E4-BDC644E0691C}" srcOrd="2" destOrd="0" presId="urn:microsoft.com/office/officeart/2008/layout/HalfCircleOrganizationChart"/>
    <dgm:cxn modelId="{9AA0F33C-A9D2-4396-9A41-45A7C291219A}" type="presParOf" srcId="{E5F6DCE3-A231-401C-8585-F06C327F917B}" destId="{17CBE2F3-977F-4BF1-8F53-43B44F54B097}" srcOrd="3" destOrd="0" presId="urn:microsoft.com/office/officeart/2008/layout/HalfCircleOrganizationChart"/>
    <dgm:cxn modelId="{57ACB4F6-9BA8-46AB-B60A-7E4FE91FF3FB}" type="presParOf" srcId="{17CBE2F3-977F-4BF1-8F53-43B44F54B097}" destId="{9BD8111E-2BDF-492E-A637-89B551D7D3F5}" srcOrd="0" destOrd="0" presId="urn:microsoft.com/office/officeart/2008/layout/HalfCircleOrganizationChart"/>
    <dgm:cxn modelId="{796D9A79-1154-4E44-A75F-8CB8D4FD84A4}" type="presParOf" srcId="{9BD8111E-2BDF-492E-A637-89B551D7D3F5}" destId="{6FF22C4F-F4EE-4830-A311-54E427343C84}" srcOrd="0" destOrd="0" presId="urn:microsoft.com/office/officeart/2008/layout/HalfCircleOrganizationChart"/>
    <dgm:cxn modelId="{96B16EFB-A4C1-44DB-A36E-42D6D7D77D95}" type="presParOf" srcId="{9BD8111E-2BDF-492E-A637-89B551D7D3F5}" destId="{C56A5909-59BF-4C2E-8252-0B41DA76F8B7}" srcOrd="1" destOrd="0" presId="urn:microsoft.com/office/officeart/2008/layout/HalfCircleOrganizationChart"/>
    <dgm:cxn modelId="{18E2BC47-A9D0-47F8-8B2F-AA71A7422092}" type="presParOf" srcId="{9BD8111E-2BDF-492E-A637-89B551D7D3F5}" destId="{712E6F3E-8332-4AC7-BD75-A2C40CC49C45}" srcOrd="2" destOrd="0" presId="urn:microsoft.com/office/officeart/2008/layout/HalfCircleOrganizationChart"/>
    <dgm:cxn modelId="{8AAB2941-01AF-4B59-8A7C-D5CED6191B02}" type="presParOf" srcId="{9BD8111E-2BDF-492E-A637-89B551D7D3F5}" destId="{7B96E0F9-27F2-4011-AD9C-645E9802E5D1}" srcOrd="3" destOrd="0" presId="urn:microsoft.com/office/officeart/2008/layout/HalfCircleOrganizationChart"/>
    <dgm:cxn modelId="{8B10FFDD-4497-4F94-8AC3-AC7ADFC44E25}" type="presParOf" srcId="{17CBE2F3-977F-4BF1-8F53-43B44F54B097}" destId="{C5FAC9AA-21A3-4103-B833-3CE0E8DD6AF1}" srcOrd="1" destOrd="0" presId="urn:microsoft.com/office/officeart/2008/layout/HalfCircleOrganizationChart"/>
    <dgm:cxn modelId="{F01BC156-75A6-46CA-A57C-C7BB923B2220}" type="presParOf" srcId="{17CBE2F3-977F-4BF1-8F53-43B44F54B097}" destId="{AD346E6A-D5F9-4F86-9ABF-63227259C6B5}" srcOrd="2" destOrd="0" presId="urn:microsoft.com/office/officeart/2008/layout/HalfCircleOrganizationChart"/>
    <dgm:cxn modelId="{FAD1A3EF-F156-47AA-951D-521E170CC2F9}" type="presParOf" srcId="{E5F6DCE3-A231-401C-8585-F06C327F917B}" destId="{EC301864-8C0E-499A-8F40-137E3D6F6A5F}" srcOrd="4" destOrd="0" presId="urn:microsoft.com/office/officeart/2008/layout/HalfCircleOrganizationChart"/>
    <dgm:cxn modelId="{E3AB6DEF-6791-4F1A-B469-894339518B35}" type="presParOf" srcId="{E5F6DCE3-A231-401C-8585-F06C327F917B}" destId="{1F6EE1C7-9302-497F-A9B8-0391FEE23FC6}" srcOrd="5" destOrd="0" presId="urn:microsoft.com/office/officeart/2008/layout/HalfCircleOrganizationChart"/>
    <dgm:cxn modelId="{11BD1CFE-6A28-4990-9033-CDADB6F39DCF}" type="presParOf" srcId="{1F6EE1C7-9302-497F-A9B8-0391FEE23FC6}" destId="{F1E9B098-0377-46D1-841B-D581442BFF2F}" srcOrd="0" destOrd="0" presId="urn:microsoft.com/office/officeart/2008/layout/HalfCircleOrganizationChart"/>
    <dgm:cxn modelId="{BC7CAF49-D7E0-4B34-9AE8-6CE4530ECE28}" type="presParOf" srcId="{F1E9B098-0377-46D1-841B-D581442BFF2F}" destId="{9B3FBA64-4952-48BC-85B3-E388FD9F0A3F}" srcOrd="0" destOrd="0" presId="urn:microsoft.com/office/officeart/2008/layout/HalfCircleOrganizationChart"/>
    <dgm:cxn modelId="{55C1707A-2439-4CAF-B444-F4D32494E721}" type="presParOf" srcId="{F1E9B098-0377-46D1-841B-D581442BFF2F}" destId="{DF73D067-66FC-49E9-89EA-B4AB75D58DE1}" srcOrd="1" destOrd="0" presId="urn:microsoft.com/office/officeart/2008/layout/HalfCircleOrganizationChart"/>
    <dgm:cxn modelId="{F232CCF9-9D15-4D30-9A16-BCB527752C6C}" type="presParOf" srcId="{F1E9B098-0377-46D1-841B-D581442BFF2F}" destId="{98FC17E3-7021-4CAF-8D8D-1845B68A2AAD}" srcOrd="2" destOrd="0" presId="urn:microsoft.com/office/officeart/2008/layout/HalfCircleOrganizationChart"/>
    <dgm:cxn modelId="{5DD3FA67-FFE2-444D-9DA3-1AC81D5F6F96}" type="presParOf" srcId="{F1E9B098-0377-46D1-841B-D581442BFF2F}" destId="{4E595F7B-ADE5-4EDE-8991-F9AB322AD7BA}" srcOrd="3" destOrd="0" presId="urn:microsoft.com/office/officeart/2008/layout/HalfCircleOrganizationChart"/>
    <dgm:cxn modelId="{92ED31C1-0A67-4C98-864F-D986C54F0C60}" type="presParOf" srcId="{1F6EE1C7-9302-497F-A9B8-0391FEE23FC6}" destId="{E0416451-505F-4246-9222-21D3E21CA1A3}" srcOrd="1" destOrd="0" presId="urn:microsoft.com/office/officeart/2008/layout/HalfCircleOrganizationChart"/>
    <dgm:cxn modelId="{656629E0-846F-41ED-BA20-428A6DCA4C9E}" type="presParOf" srcId="{1F6EE1C7-9302-497F-A9B8-0391FEE23FC6}" destId="{9FF4B0FD-737B-4344-9101-EAD8E6109768}" srcOrd="2" destOrd="0" presId="urn:microsoft.com/office/officeart/2008/layout/HalfCircleOrganizationChart"/>
    <dgm:cxn modelId="{616BA672-FFB5-41F6-B993-55EA7E71CB99}" type="presParOf" srcId="{8E5AAEDD-529C-4A93-A42D-4335B9AE4BB1}" destId="{0D3B8120-AEF3-4438-A53F-B009D75EC18E}" srcOrd="2" destOrd="0" presId="urn:microsoft.com/office/officeart/2008/layout/HalfCircleOrganizationChart"/>
    <dgm:cxn modelId="{922EBBE7-0768-48DE-904D-EE0DA874A773}" type="presParOf" srcId="{2A812EFA-A933-478F-941C-0D704DC02E6D}" destId="{C8CC47FF-4AC4-4024-8D22-429F12DB8704}" srcOrd="4" destOrd="0" presId="urn:microsoft.com/office/officeart/2008/layout/HalfCircleOrganizationChart"/>
    <dgm:cxn modelId="{05EC4730-44A3-4A8B-8036-8D126FD2A8D9}" type="presParOf" srcId="{2A812EFA-A933-478F-941C-0D704DC02E6D}" destId="{06A33F41-E73F-4D28-9FC9-037E1864F627}" srcOrd="5" destOrd="0" presId="urn:microsoft.com/office/officeart/2008/layout/HalfCircleOrganizationChart"/>
    <dgm:cxn modelId="{D3E45850-EFE3-4ED9-AD79-F26DD3651053}" type="presParOf" srcId="{06A33F41-E73F-4D28-9FC9-037E1864F627}" destId="{CBD3D5D9-6A33-4D90-8BFB-2781EF06206F}" srcOrd="0" destOrd="0" presId="urn:microsoft.com/office/officeart/2008/layout/HalfCircleOrganizationChart"/>
    <dgm:cxn modelId="{D7FE1AC0-A881-4EC1-BDF8-A62EC4A80A6F}" type="presParOf" srcId="{CBD3D5D9-6A33-4D90-8BFB-2781EF06206F}" destId="{265587D1-90D6-47CB-8ED7-DAE72C81C5B1}" srcOrd="0" destOrd="0" presId="urn:microsoft.com/office/officeart/2008/layout/HalfCircleOrganizationChart"/>
    <dgm:cxn modelId="{83EC767F-33B1-4040-82EF-E0D5D9FDFD0A}" type="presParOf" srcId="{CBD3D5D9-6A33-4D90-8BFB-2781EF06206F}" destId="{9FD26FB6-03AF-43F6-902D-D27F6998419B}" srcOrd="1" destOrd="0" presId="urn:microsoft.com/office/officeart/2008/layout/HalfCircleOrganizationChart"/>
    <dgm:cxn modelId="{29C6DF28-EBE3-4761-94A8-DA76FCC82A52}" type="presParOf" srcId="{CBD3D5D9-6A33-4D90-8BFB-2781EF06206F}" destId="{0352E86A-54E5-42FA-9345-D1313A54E965}" srcOrd="2" destOrd="0" presId="urn:microsoft.com/office/officeart/2008/layout/HalfCircleOrganizationChart"/>
    <dgm:cxn modelId="{0D9B4B30-D202-4335-BDC6-CCC95CCDB356}" type="presParOf" srcId="{CBD3D5D9-6A33-4D90-8BFB-2781EF06206F}" destId="{7E33C580-AABB-4F56-87C3-CC28DE2755C0}" srcOrd="3" destOrd="0" presId="urn:microsoft.com/office/officeart/2008/layout/HalfCircleOrganizationChart"/>
    <dgm:cxn modelId="{CACF50C0-FEEF-43F7-B25A-7573DA49338C}" type="presParOf" srcId="{06A33F41-E73F-4D28-9FC9-037E1864F627}" destId="{32D8AB58-9051-4CF7-99AA-43B290473137}" srcOrd="1" destOrd="0" presId="urn:microsoft.com/office/officeart/2008/layout/HalfCircleOrganizationChart"/>
    <dgm:cxn modelId="{E0632DAA-CCC5-40F4-9145-7D4678E0357C}" type="presParOf" srcId="{32D8AB58-9051-4CF7-99AA-43B290473137}" destId="{1B0A8E9B-713B-4631-A48E-965DA1DD31C1}" srcOrd="0" destOrd="0" presId="urn:microsoft.com/office/officeart/2008/layout/HalfCircleOrganizationChart"/>
    <dgm:cxn modelId="{05774804-674C-4990-A24D-2E49EB0422B3}" type="presParOf" srcId="{32D8AB58-9051-4CF7-99AA-43B290473137}" destId="{3348791E-8C1D-43D8-B44F-6D91FD9C39F3}" srcOrd="1" destOrd="0" presId="urn:microsoft.com/office/officeart/2008/layout/HalfCircleOrganizationChart"/>
    <dgm:cxn modelId="{63160290-E1B0-44D7-BCC2-4DFB9BA146C0}" type="presParOf" srcId="{3348791E-8C1D-43D8-B44F-6D91FD9C39F3}" destId="{182B8FC8-0FB4-410A-BE81-DFF33F63455F}" srcOrd="0" destOrd="0" presId="urn:microsoft.com/office/officeart/2008/layout/HalfCircleOrganizationChart"/>
    <dgm:cxn modelId="{E3038261-5F51-4DCD-A0ED-40C0087A77E2}" type="presParOf" srcId="{182B8FC8-0FB4-410A-BE81-DFF33F63455F}" destId="{19B7048E-D65E-4434-BC8A-EBC040E11B5A}" srcOrd="0" destOrd="0" presId="urn:microsoft.com/office/officeart/2008/layout/HalfCircleOrganizationChart"/>
    <dgm:cxn modelId="{191AC227-F78B-4CCC-A2A1-E0BC7EC55A3B}" type="presParOf" srcId="{182B8FC8-0FB4-410A-BE81-DFF33F63455F}" destId="{AC52B1B2-DC11-4DF1-9F76-3CE2F95ECC11}" srcOrd="1" destOrd="0" presId="urn:microsoft.com/office/officeart/2008/layout/HalfCircleOrganizationChart"/>
    <dgm:cxn modelId="{53214975-8523-4AEA-A5B3-381611985C6E}" type="presParOf" srcId="{182B8FC8-0FB4-410A-BE81-DFF33F63455F}" destId="{677F1D1E-BB26-4C52-B190-0219BE11B91C}" srcOrd="2" destOrd="0" presId="urn:microsoft.com/office/officeart/2008/layout/HalfCircleOrganizationChart"/>
    <dgm:cxn modelId="{018DD5F4-5AF4-4E7D-A84E-7581ADAAF81E}" type="presParOf" srcId="{182B8FC8-0FB4-410A-BE81-DFF33F63455F}" destId="{70CBB82F-AF2A-4FC0-A114-3B66258BDBBC}" srcOrd="3" destOrd="0" presId="urn:microsoft.com/office/officeart/2008/layout/HalfCircleOrganizationChart"/>
    <dgm:cxn modelId="{BE8966D0-7FFB-48C1-968D-6A4361CDCDFA}" type="presParOf" srcId="{3348791E-8C1D-43D8-B44F-6D91FD9C39F3}" destId="{0DC9B0C2-6486-4D49-8F82-3196FFB5A594}" srcOrd="1" destOrd="0" presId="urn:microsoft.com/office/officeart/2008/layout/HalfCircleOrganizationChart"/>
    <dgm:cxn modelId="{0275D340-E387-4706-9C9D-78F63673E2BF}" type="presParOf" srcId="{3348791E-8C1D-43D8-B44F-6D91FD9C39F3}" destId="{27430C29-7DE4-4478-AC82-93E4887948D6}" srcOrd="2" destOrd="0" presId="urn:microsoft.com/office/officeart/2008/layout/HalfCircleOrganizationChart"/>
    <dgm:cxn modelId="{30B62D1B-4186-43B4-86DA-F3729B65DB80}" type="presParOf" srcId="{32D8AB58-9051-4CF7-99AA-43B290473137}" destId="{A112D1DF-92BC-4254-A3CC-F27428962953}" srcOrd="2" destOrd="0" presId="urn:microsoft.com/office/officeart/2008/layout/HalfCircleOrganizationChart"/>
    <dgm:cxn modelId="{8E219CB9-B056-4AA7-AAEF-2E165A63FD16}" type="presParOf" srcId="{32D8AB58-9051-4CF7-99AA-43B290473137}" destId="{4939B207-3C1A-448F-9725-70B30BF0E945}" srcOrd="3" destOrd="0" presId="urn:microsoft.com/office/officeart/2008/layout/HalfCircleOrganizationChart"/>
    <dgm:cxn modelId="{24951D9B-B770-4EBA-8485-85653BE8C8A2}" type="presParOf" srcId="{4939B207-3C1A-448F-9725-70B30BF0E945}" destId="{7A0CF899-3BE9-43CA-8403-2163BE3CEBAE}" srcOrd="0" destOrd="0" presId="urn:microsoft.com/office/officeart/2008/layout/HalfCircleOrganizationChart"/>
    <dgm:cxn modelId="{675465ED-1F39-410E-B58E-3CAC97837A7E}" type="presParOf" srcId="{7A0CF899-3BE9-43CA-8403-2163BE3CEBAE}" destId="{114DAABC-671B-4E08-878F-D8D3FC84667C}" srcOrd="0" destOrd="0" presId="urn:microsoft.com/office/officeart/2008/layout/HalfCircleOrganizationChart"/>
    <dgm:cxn modelId="{30C88CA7-CB10-4E0D-9540-B58B23651EE3}" type="presParOf" srcId="{7A0CF899-3BE9-43CA-8403-2163BE3CEBAE}" destId="{BD122CD4-76F7-4FAF-B7BB-1C2F348A952A}" srcOrd="1" destOrd="0" presId="urn:microsoft.com/office/officeart/2008/layout/HalfCircleOrganizationChart"/>
    <dgm:cxn modelId="{89EA957F-C8AE-4864-8F53-A683EF5479A2}" type="presParOf" srcId="{7A0CF899-3BE9-43CA-8403-2163BE3CEBAE}" destId="{1A11AD48-94A9-43AA-9D46-8A1B2968765B}" srcOrd="2" destOrd="0" presId="urn:microsoft.com/office/officeart/2008/layout/HalfCircleOrganizationChart"/>
    <dgm:cxn modelId="{97D8B89F-7569-4EE4-BB54-E4A4059B774D}" type="presParOf" srcId="{7A0CF899-3BE9-43CA-8403-2163BE3CEBAE}" destId="{FBE7DF59-19E9-48E4-89EA-D679D0CB4009}" srcOrd="3" destOrd="0" presId="urn:microsoft.com/office/officeart/2008/layout/HalfCircleOrganizationChart"/>
    <dgm:cxn modelId="{96BAF8F7-1245-4BCB-B194-D1480151978D}" type="presParOf" srcId="{4939B207-3C1A-448F-9725-70B30BF0E945}" destId="{98D5B5EA-3BED-43F1-B839-019CB0EADD5C}" srcOrd="1" destOrd="0" presId="urn:microsoft.com/office/officeart/2008/layout/HalfCircleOrganizationChart"/>
    <dgm:cxn modelId="{ABAD05F2-CE90-4378-95D9-6F24862AB1DC}" type="presParOf" srcId="{4939B207-3C1A-448F-9725-70B30BF0E945}" destId="{5D96E3F9-9DD3-44F1-A368-A5493809BCDD}" srcOrd="2" destOrd="0" presId="urn:microsoft.com/office/officeart/2008/layout/HalfCircleOrganizationChart"/>
    <dgm:cxn modelId="{7EF5D319-FD9A-432E-999D-FB63B9033455}" type="presParOf" srcId="{32D8AB58-9051-4CF7-99AA-43B290473137}" destId="{1076992F-025E-4FE7-A89A-FD4E5AEAF98E}" srcOrd="4" destOrd="0" presId="urn:microsoft.com/office/officeart/2008/layout/HalfCircleOrganizationChart"/>
    <dgm:cxn modelId="{347B4A76-EE6E-42DE-B18E-41EF4C173BC1}" type="presParOf" srcId="{32D8AB58-9051-4CF7-99AA-43B290473137}" destId="{948EB19F-21EA-48C4-AFB2-AC4A8EC0550B}" srcOrd="5" destOrd="0" presId="urn:microsoft.com/office/officeart/2008/layout/HalfCircleOrganizationChart"/>
    <dgm:cxn modelId="{CB212B08-8D46-4B9E-8A0B-D94ECE33090B}" type="presParOf" srcId="{948EB19F-21EA-48C4-AFB2-AC4A8EC0550B}" destId="{208323B7-A4F8-4DD6-8DAF-5CAA41379252}" srcOrd="0" destOrd="0" presId="urn:microsoft.com/office/officeart/2008/layout/HalfCircleOrganizationChart"/>
    <dgm:cxn modelId="{FD5DB5D0-C005-42B1-AB89-6B894176B94C}" type="presParOf" srcId="{208323B7-A4F8-4DD6-8DAF-5CAA41379252}" destId="{9D2D608B-6D0A-4DF7-A78F-3D5E1C63D004}" srcOrd="0" destOrd="0" presId="urn:microsoft.com/office/officeart/2008/layout/HalfCircleOrganizationChart"/>
    <dgm:cxn modelId="{396F77CB-E227-4748-AB9C-62771D2D0B9D}" type="presParOf" srcId="{208323B7-A4F8-4DD6-8DAF-5CAA41379252}" destId="{86B94367-1FCB-4BCB-824A-72BC430A6D69}" srcOrd="1" destOrd="0" presId="urn:microsoft.com/office/officeart/2008/layout/HalfCircleOrganizationChart"/>
    <dgm:cxn modelId="{4E2C9646-6859-412D-96D3-15B7D20BCD97}" type="presParOf" srcId="{208323B7-A4F8-4DD6-8DAF-5CAA41379252}" destId="{3F96456D-0FA5-47F9-AC73-3794FC0EDB61}" srcOrd="2" destOrd="0" presId="urn:microsoft.com/office/officeart/2008/layout/HalfCircleOrganizationChart"/>
    <dgm:cxn modelId="{015B44EB-9B42-435A-A535-A48A0676A687}" type="presParOf" srcId="{208323B7-A4F8-4DD6-8DAF-5CAA41379252}" destId="{0A9E5A8D-21B2-4A1D-A765-D0ECB33CC28D}" srcOrd="3" destOrd="0" presId="urn:microsoft.com/office/officeart/2008/layout/HalfCircleOrganizationChart"/>
    <dgm:cxn modelId="{2D07ED0F-6ED5-4621-9FB1-71C88649C38F}" type="presParOf" srcId="{948EB19F-21EA-48C4-AFB2-AC4A8EC0550B}" destId="{548EFFD3-AE35-4322-A75B-D79E705FE167}" srcOrd="1" destOrd="0" presId="urn:microsoft.com/office/officeart/2008/layout/HalfCircleOrganizationChart"/>
    <dgm:cxn modelId="{84184407-4889-4345-A6BE-A6047D36D1E3}" type="presParOf" srcId="{948EB19F-21EA-48C4-AFB2-AC4A8EC0550B}" destId="{D858DF69-6566-4771-ABC5-CE609813F89A}" srcOrd="2" destOrd="0" presId="urn:microsoft.com/office/officeart/2008/layout/HalfCircleOrganizationChart"/>
    <dgm:cxn modelId="{9E162A25-0353-4162-96E0-AB9C27A3043D}" type="presParOf" srcId="{06A33F41-E73F-4D28-9FC9-037E1864F627}" destId="{D315F581-9AE3-4F8D-AA4D-43C75706C2D7}" srcOrd="2" destOrd="0" presId="urn:microsoft.com/office/officeart/2008/layout/HalfCircleOrganizationChart"/>
    <dgm:cxn modelId="{D784506B-15FC-42F2-BD73-EDE98E70CC95}" type="presParOf" srcId="{2A812EFA-A933-478F-941C-0D704DC02E6D}" destId="{33BF5A73-E83B-4978-B198-C1D153072987}" srcOrd="6" destOrd="0" presId="urn:microsoft.com/office/officeart/2008/layout/HalfCircleOrganizationChart"/>
    <dgm:cxn modelId="{597563FD-9888-4973-901D-8D55BF452A5A}" type="presParOf" srcId="{2A812EFA-A933-478F-941C-0D704DC02E6D}" destId="{F4394447-8E46-47F0-ACC3-67F28A014702}" srcOrd="7" destOrd="0" presId="urn:microsoft.com/office/officeart/2008/layout/HalfCircleOrganizationChart"/>
    <dgm:cxn modelId="{34DBF21C-999F-473E-B6BD-01F668AFEC0C}" type="presParOf" srcId="{F4394447-8E46-47F0-ACC3-67F28A014702}" destId="{A37B4818-AFEE-42A6-9C4C-3D3959543128}" srcOrd="0" destOrd="0" presId="urn:microsoft.com/office/officeart/2008/layout/HalfCircleOrganizationChart"/>
    <dgm:cxn modelId="{CF21C1BE-5C1D-4A40-874F-F3C7A27A32FC}" type="presParOf" srcId="{A37B4818-AFEE-42A6-9C4C-3D3959543128}" destId="{6F26E87A-E9F7-4E9E-8F91-9D84C4C6240F}" srcOrd="0" destOrd="0" presId="urn:microsoft.com/office/officeart/2008/layout/HalfCircleOrganizationChart"/>
    <dgm:cxn modelId="{9436F19E-C0C4-439C-9B62-1DDD1F4C9A9B}" type="presParOf" srcId="{A37B4818-AFEE-42A6-9C4C-3D3959543128}" destId="{F9DB6CBB-610C-4665-8E40-B61B0EF018FA}" srcOrd="1" destOrd="0" presId="urn:microsoft.com/office/officeart/2008/layout/HalfCircleOrganizationChart"/>
    <dgm:cxn modelId="{286B6F60-C24B-464C-BAC5-2FC414CDB1DE}" type="presParOf" srcId="{A37B4818-AFEE-42A6-9C4C-3D3959543128}" destId="{060E40F7-5B9C-444E-84C2-92CD2EEFF7E3}" srcOrd="2" destOrd="0" presId="urn:microsoft.com/office/officeart/2008/layout/HalfCircleOrganizationChart"/>
    <dgm:cxn modelId="{EA8B8561-1560-477C-AFB5-CA3FF16727FC}" type="presParOf" srcId="{A37B4818-AFEE-42A6-9C4C-3D3959543128}" destId="{EAA63B8D-81E9-4312-8EAA-FE22B0611EAE}" srcOrd="3" destOrd="0" presId="urn:microsoft.com/office/officeart/2008/layout/HalfCircleOrganizationChart"/>
    <dgm:cxn modelId="{B729221E-8DDF-4B2D-BD08-FDFDFFE4880B}" type="presParOf" srcId="{F4394447-8E46-47F0-ACC3-67F28A014702}" destId="{6083EF53-ED6D-4C8C-91C0-DD53833407BD}" srcOrd="1" destOrd="0" presId="urn:microsoft.com/office/officeart/2008/layout/HalfCircleOrganizationChart"/>
    <dgm:cxn modelId="{04FCA0B5-511C-4C92-8F20-8DE1ABE66C57}" type="presParOf" srcId="{F4394447-8E46-47F0-ACC3-67F28A014702}" destId="{5A8758F1-248C-4619-8F99-B47FDD8D532F}" srcOrd="2" destOrd="0" presId="urn:microsoft.com/office/officeart/2008/layout/HalfCircleOrganizationChart"/>
    <dgm:cxn modelId="{B7161EE0-213B-446C-8650-A8BC7E09C0F1}" type="presParOf" srcId="{2A812EFA-A933-478F-941C-0D704DC02E6D}" destId="{261104B6-D63B-421C-80B3-9CCBD9272B40}" srcOrd="8" destOrd="0" presId="urn:microsoft.com/office/officeart/2008/layout/HalfCircleOrganizationChart"/>
    <dgm:cxn modelId="{6048F74B-9C26-4A8F-917C-CB5B7A98C5B2}" type="presParOf" srcId="{2A812EFA-A933-478F-941C-0D704DC02E6D}" destId="{4EA342F4-34E3-4C91-96EF-C973550E7B23}" srcOrd="9" destOrd="0" presId="urn:microsoft.com/office/officeart/2008/layout/HalfCircleOrganizationChart"/>
    <dgm:cxn modelId="{BB356CB2-B8F8-4DB7-B243-A9F5D9828454}" type="presParOf" srcId="{4EA342F4-34E3-4C91-96EF-C973550E7B23}" destId="{3CC4408D-8786-46A7-9CF6-74314F59AFFF}" srcOrd="0" destOrd="0" presId="urn:microsoft.com/office/officeart/2008/layout/HalfCircleOrganizationChart"/>
    <dgm:cxn modelId="{23A5D254-4203-4C7D-A6AF-1EEB2EC16448}" type="presParOf" srcId="{3CC4408D-8786-46A7-9CF6-74314F59AFFF}" destId="{F504DC90-9E2F-48F1-A149-CB6379C645AB}" srcOrd="0" destOrd="0" presId="urn:microsoft.com/office/officeart/2008/layout/HalfCircleOrganizationChart"/>
    <dgm:cxn modelId="{E9BF3170-5BCA-4CAE-AEEF-AADA4757051B}" type="presParOf" srcId="{3CC4408D-8786-46A7-9CF6-74314F59AFFF}" destId="{3B4623FB-F379-4774-BFAF-09AC18BA808F}" srcOrd="1" destOrd="0" presId="urn:microsoft.com/office/officeart/2008/layout/HalfCircleOrganizationChart"/>
    <dgm:cxn modelId="{695BEC9A-FE8E-4517-9F79-3FA72431AEFA}" type="presParOf" srcId="{3CC4408D-8786-46A7-9CF6-74314F59AFFF}" destId="{4CF38616-73FF-4732-BE59-F4BE54886A0D}" srcOrd="2" destOrd="0" presId="urn:microsoft.com/office/officeart/2008/layout/HalfCircleOrganizationChart"/>
    <dgm:cxn modelId="{7F8C1CA3-50B1-42AD-9E48-08A8502347DC}" type="presParOf" srcId="{3CC4408D-8786-46A7-9CF6-74314F59AFFF}" destId="{44FD3DDA-A78F-454E-ABDC-5B513FA5A5F7}" srcOrd="3" destOrd="0" presId="urn:microsoft.com/office/officeart/2008/layout/HalfCircleOrganizationChart"/>
    <dgm:cxn modelId="{EB1250D4-2745-4851-A680-E76BB485A767}" type="presParOf" srcId="{4EA342F4-34E3-4C91-96EF-C973550E7B23}" destId="{086FF1D9-FE32-4941-8815-E9A301F4D1A1}" srcOrd="1" destOrd="0" presId="urn:microsoft.com/office/officeart/2008/layout/HalfCircleOrganizationChart"/>
    <dgm:cxn modelId="{2E7AA481-6E12-493F-BCF3-BEBC98333F7B}" type="presParOf" srcId="{086FF1D9-FE32-4941-8815-E9A301F4D1A1}" destId="{2A94B365-28FF-46A5-A464-42AC1E83A55B}" srcOrd="0" destOrd="0" presId="urn:microsoft.com/office/officeart/2008/layout/HalfCircleOrganizationChart"/>
    <dgm:cxn modelId="{680AC90F-5A96-413E-A4B7-C24EEDE383EF}" type="presParOf" srcId="{086FF1D9-FE32-4941-8815-E9A301F4D1A1}" destId="{A40AC3DC-83BA-474E-A0A8-7F7872D3D0F1}" srcOrd="1" destOrd="0" presId="urn:microsoft.com/office/officeart/2008/layout/HalfCircleOrganizationChart"/>
    <dgm:cxn modelId="{F375EB16-EAF6-4220-83DB-6259403C530D}" type="presParOf" srcId="{A40AC3DC-83BA-474E-A0A8-7F7872D3D0F1}" destId="{0F578A7F-DF45-4081-8446-74D65383F7E1}" srcOrd="0" destOrd="0" presId="urn:microsoft.com/office/officeart/2008/layout/HalfCircleOrganizationChart"/>
    <dgm:cxn modelId="{929A42D7-1330-4E4B-A906-D07611FCBED5}" type="presParOf" srcId="{0F578A7F-DF45-4081-8446-74D65383F7E1}" destId="{2E2B0A4E-C20A-44A8-A529-00825F3AF458}" srcOrd="0" destOrd="0" presId="urn:microsoft.com/office/officeart/2008/layout/HalfCircleOrganizationChart"/>
    <dgm:cxn modelId="{F38A1149-5D43-4A37-BE7B-EBEC40FCF399}" type="presParOf" srcId="{0F578A7F-DF45-4081-8446-74D65383F7E1}" destId="{EE47FC51-4599-4D9B-AF41-329E4D375182}" srcOrd="1" destOrd="0" presId="urn:microsoft.com/office/officeart/2008/layout/HalfCircleOrganizationChart"/>
    <dgm:cxn modelId="{B7D91F47-0599-4C4B-BC17-FAA684BBC769}" type="presParOf" srcId="{0F578A7F-DF45-4081-8446-74D65383F7E1}" destId="{3BB0C588-3DD0-44B1-8C71-EFBB2D576C90}" srcOrd="2" destOrd="0" presId="urn:microsoft.com/office/officeart/2008/layout/HalfCircleOrganizationChart"/>
    <dgm:cxn modelId="{8D7336E4-8DC1-4CD1-B271-FB020C0351A1}" type="presParOf" srcId="{0F578A7F-DF45-4081-8446-74D65383F7E1}" destId="{6996F6F9-A0D5-4576-BE4F-5EE8CB3BCE7B}" srcOrd="3" destOrd="0" presId="urn:microsoft.com/office/officeart/2008/layout/HalfCircleOrganizationChart"/>
    <dgm:cxn modelId="{ACEA935C-BF09-461D-AF2B-A0258DC48589}" type="presParOf" srcId="{A40AC3DC-83BA-474E-A0A8-7F7872D3D0F1}" destId="{2EBFBFE0-05D6-401D-8068-37B92CBE3F37}" srcOrd="1" destOrd="0" presId="urn:microsoft.com/office/officeart/2008/layout/HalfCircleOrganizationChart"/>
    <dgm:cxn modelId="{D0973B8D-EBC7-4BE2-86EA-96232D0A9285}" type="presParOf" srcId="{A40AC3DC-83BA-474E-A0A8-7F7872D3D0F1}" destId="{DC9C91A8-BE43-4DF8-B36D-B2FBECC57FBE}" srcOrd="2" destOrd="0" presId="urn:microsoft.com/office/officeart/2008/layout/HalfCircleOrganizationChart"/>
    <dgm:cxn modelId="{DEA52348-5274-4218-8B1B-85E89819AB43}" type="presParOf" srcId="{086FF1D9-FE32-4941-8815-E9A301F4D1A1}" destId="{CB836C7B-BB07-4A16-9742-2462A8B7A1A1}" srcOrd="2" destOrd="0" presId="urn:microsoft.com/office/officeart/2008/layout/HalfCircleOrganizationChart"/>
    <dgm:cxn modelId="{CDBE80F6-A8AE-42A9-94EB-26484F8837A9}" type="presParOf" srcId="{086FF1D9-FE32-4941-8815-E9A301F4D1A1}" destId="{48327F46-6E2A-41A1-9B21-3EF448387124}" srcOrd="3" destOrd="0" presId="urn:microsoft.com/office/officeart/2008/layout/HalfCircleOrganizationChart"/>
    <dgm:cxn modelId="{66A958B2-1B9A-4575-91A4-FFDE77218134}" type="presParOf" srcId="{48327F46-6E2A-41A1-9B21-3EF448387124}" destId="{A86BCB26-ECD5-4B60-AE74-8003D4119243}" srcOrd="0" destOrd="0" presId="urn:microsoft.com/office/officeart/2008/layout/HalfCircleOrganizationChart"/>
    <dgm:cxn modelId="{FEBB84DA-307F-476B-BAB1-FFDC86C5582F}" type="presParOf" srcId="{A86BCB26-ECD5-4B60-AE74-8003D4119243}" destId="{443BA667-7BAA-45CD-9858-13E90F45F6D0}" srcOrd="0" destOrd="0" presId="urn:microsoft.com/office/officeart/2008/layout/HalfCircleOrganizationChart"/>
    <dgm:cxn modelId="{9E6A6AC9-CE30-4CB0-911E-7C4094B349F4}" type="presParOf" srcId="{A86BCB26-ECD5-4B60-AE74-8003D4119243}" destId="{1EB3EDBD-659B-429B-AB27-6354070F8252}" srcOrd="1" destOrd="0" presId="urn:microsoft.com/office/officeart/2008/layout/HalfCircleOrganizationChart"/>
    <dgm:cxn modelId="{824E6711-65BF-4F58-952A-F4D89F204895}" type="presParOf" srcId="{A86BCB26-ECD5-4B60-AE74-8003D4119243}" destId="{996586DD-EF95-4B8D-9DD8-8CAF092A4DCF}" srcOrd="2" destOrd="0" presId="urn:microsoft.com/office/officeart/2008/layout/HalfCircleOrganizationChart"/>
    <dgm:cxn modelId="{B5A340B7-7154-46FE-BA04-3F7BAF7CD005}" type="presParOf" srcId="{A86BCB26-ECD5-4B60-AE74-8003D4119243}" destId="{4141DFF9-759D-43AE-B97C-65D49BBE1D27}" srcOrd="3" destOrd="0" presId="urn:microsoft.com/office/officeart/2008/layout/HalfCircleOrganizationChart"/>
    <dgm:cxn modelId="{2FABF08F-C563-4EE5-B7E5-CD925D0A272D}" type="presParOf" srcId="{48327F46-6E2A-41A1-9B21-3EF448387124}" destId="{57FFC725-3FAB-4C54-8981-65A07E835E0E}" srcOrd="1" destOrd="0" presId="urn:microsoft.com/office/officeart/2008/layout/HalfCircleOrganizationChart"/>
    <dgm:cxn modelId="{4251C9CB-ADC8-4809-880A-B95EE69F5465}" type="presParOf" srcId="{48327F46-6E2A-41A1-9B21-3EF448387124}" destId="{9C87EB8E-9BC8-4F35-A686-823995EF625E}" srcOrd="2" destOrd="0" presId="urn:microsoft.com/office/officeart/2008/layout/HalfCircleOrganizationChart"/>
    <dgm:cxn modelId="{B9A79A43-462D-45D9-ABEC-54EEE9508ACD}" type="presParOf" srcId="{086FF1D9-FE32-4941-8815-E9A301F4D1A1}" destId="{8BF6BF40-4E94-4899-8443-73DC9C9931C6}" srcOrd="4" destOrd="0" presId="urn:microsoft.com/office/officeart/2008/layout/HalfCircleOrganizationChart"/>
    <dgm:cxn modelId="{656F726E-F614-476B-919C-883AD8AFEFBC}" type="presParOf" srcId="{086FF1D9-FE32-4941-8815-E9A301F4D1A1}" destId="{33F538CA-B5D7-499C-930A-430EE0E45E3F}" srcOrd="5" destOrd="0" presId="urn:microsoft.com/office/officeart/2008/layout/HalfCircleOrganizationChart"/>
    <dgm:cxn modelId="{34D2DE3F-1EF7-4DC8-B40E-B48A4BEE27DA}" type="presParOf" srcId="{33F538CA-B5D7-499C-930A-430EE0E45E3F}" destId="{3C7C179C-A1F0-452E-BBD5-046A293AABB6}" srcOrd="0" destOrd="0" presId="urn:microsoft.com/office/officeart/2008/layout/HalfCircleOrganizationChart"/>
    <dgm:cxn modelId="{98E454F8-FC89-40B4-967F-A270DAF44BB8}" type="presParOf" srcId="{3C7C179C-A1F0-452E-BBD5-046A293AABB6}" destId="{2249C540-1362-43C4-AA29-70DC10DA2019}" srcOrd="0" destOrd="0" presId="urn:microsoft.com/office/officeart/2008/layout/HalfCircleOrganizationChart"/>
    <dgm:cxn modelId="{1EA09F59-34AB-4B55-BED0-8A6B4F9289F9}" type="presParOf" srcId="{3C7C179C-A1F0-452E-BBD5-046A293AABB6}" destId="{B740B3B8-7CB3-4773-8B7C-21066430A13A}" srcOrd="1" destOrd="0" presId="urn:microsoft.com/office/officeart/2008/layout/HalfCircleOrganizationChart"/>
    <dgm:cxn modelId="{00C11399-87CA-4BDF-A52C-5B9999EB523E}" type="presParOf" srcId="{3C7C179C-A1F0-452E-BBD5-046A293AABB6}" destId="{DB043A2A-2D2D-47AB-9FB5-6B36234A66D5}" srcOrd="2" destOrd="0" presId="urn:microsoft.com/office/officeart/2008/layout/HalfCircleOrganizationChart"/>
    <dgm:cxn modelId="{74B092B2-3EDC-495A-86BF-A333331AFB5B}" type="presParOf" srcId="{3C7C179C-A1F0-452E-BBD5-046A293AABB6}" destId="{8FB3CBD4-631B-434E-B869-9C8B57EDFDBF}" srcOrd="3" destOrd="0" presId="urn:microsoft.com/office/officeart/2008/layout/HalfCircleOrganizationChart"/>
    <dgm:cxn modelId="{59BE4D22-A6D9-4E75-994E-0339ADBCF95E}" type="presParOf" srcId="{33F538CA-B5D7-499C-930A-430EE0E45E3F}" destId="{9594F778-77E5-4A9F-97F5-077BADA864CE}" srcOrd="1" destOrd="0" presId="urn:microsoft.com/office/officeart/2008/layout/HalfCircleOrganizationChart"/>
    <dgm:cxn modelId="{CEBAC869-4365-4B1F-85FD-63574982019D}" type="presParOf" srcId="{33F538CA-B5D7-499C-930A-430EE0E45E3F}" destId="{53FE5831-C72F-4D3B-BEDC-694D4A1AC70C}" srcOrd="2" destOrd="0" presId="urn:microsoft.com/office/officeart/2008/layout/HalfCircleOrganizationChart"/>
    <dgm:cxn modelId="{CA1F91E1-7803-4B68-AA0E-9ED10B3F41A2}" type="presParOf" srcId="{4EA342F4-34E3-4C91-96EF-C973550E7B23}" destId="{B1BD46A2-7BF9-481B-9F40-F1D01A699A4B}" srcOrd="2" destOrd="0" presId="urn:microsoft.com/office/officeart/2008/layout/HalfCircleOrganizationChart"/>
    <dgm:cxn modelId="{122D155A-0DB2-415B-8786-7BDE23D739E2}" type="presParOf" srcId="{CF3E96ED-1054-4DC7-8D09-5A9105C22E70}" destId="{733E2B28-09B8-46CF-B4A9-80F3F6D8B7B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CAED06F-127D-430A-A310-ECBD10A25D70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5024B52-BBCD-42B3-82B0-997189EE18D7}">
      <dgm:prSet phldrT="[Text]" custT="1"/>
      <dgm:spPr/>
      <dgm:t>
        <a:bodyPr/>
        <a:lstStyle/>
        <a:p>
          <a:r>
            <a:rPr lang="en-CA" sz="1200" dirty="0"/>
            <a:t>[Researcher Name] Portfolio [Year]</a:t>
          </a:r>
          <a:endParaRPr lang="en-US" sz="1200" dirty="0"/>
        </a:p>
      </dgm:t>
    </dgm:pt>
    <dgm:pt modelId="{23946C15-CECB-4731-A5E3-D42637DF8F6E}" type="par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98CFF79-5941-490F-B7E9-70374F52C538}" type="sib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5F8FA35-D9D7-4E1E-B233-144CBB2B3A17}">
      <dgm:prSet phldrT="[Text]" custT="1"/>
      <dgm:spPr/>
      <dgm:t>
        <a:bodyPr/>
        <a:lstStyle/>
        <a:p>
          <a:r>
            <a:rPr lang="en-CA" sz="1200" dirty="0"/>
            <a:t>A: Strategic Coordination</a:t>
          </a:r>
          <a:endParaRPr lang="en-US" sz="1200" dirty="0"/>
        </a:p>
      </dgm:t>
    </dgm:pt>
    <dgm:pt modelId="{DDEA6B45-70AF-47A3-9197-C70609A60414}" type="par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AE212C7-3F7F-4DCC-9316-2E08074D1E40}" type="sib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D08CBE-C348-4D2D-B600-3A8070A134B4}">
      <dgm:prSet phldrT="[Text]" custT="1"/>
      <dgm:spPr/>
      <dgm:t>
        <a:bodyPr/>
        <a:lstStyle/>
        <a:p>
          <a:r>
            <a:rPr lang="en-CA" sz="1200" dirty="0"/>
            <a:t>A2: Team Google Drive</a:t>
          </a:r>
          <a:endParaRPr lang="en-US" sz="1200" dirty="0"/>
        </a:p>
      </dgm:t>
    </dgm:pt>
    <dgm:pt modelId="{4E9E29FE-799B-4789-8256-98EFA5962BC3}" type="par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25E0AD3-1A01-4774-8F3B-D54DAD68F9A6}" type="sib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A762FF-6A0D-475B-B7BD-371BB9B5778E}">
      <dgm:prSet phldrT="[Text]" custT="1"/>
      <dgm:spPr/>
      <dgm:t>
        <a:bodyPr/>
        <a:lstStyle/>
        <a:p>
          <a:r>
            <a:rPr lang="en-CA" sz="1200" dirty="0"/>
            <a:t>A3: Applications for Funding</a:t>
          </a:r>
          <a:endParaRPr lang="en-US" sz="1200" dirty="0"/>
        </a:p>
      </dgm:t>
    </dgm:pt>
    <dgm:pt modelId="{D62B52CF-FE4E-469D-A611-7D33B35DFAC7}" type="par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6B16FD3-391A-4ADA-9616-06DBD2E37D52}" type="sib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E5F4ED5-4F11-47D3-AD95-9E16C60BE43B}">
      <dgm:prSet phldrT="[Text]" custT="1"/>
      <dgm:spPr/>
      <dgm:t>
        <a:bodyPr/>
        <a:lstStyle/>
        <a:p>
          <a:r>
            <a:rPr lang="en-CA" sz="1200" dirty="0"/>
            <a:t>A1: Team Meetings</a:t>
          </a:r>
          <a:endParaRPr lang="en-US" sz="1200" dirty="0"/>
        </a:p>
      </dgm:t>
    </dgm:pt>
    <dgm:pt modelId="{8D500C24-898A-49F0-BEA1-00ECD41D2186}" type="par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FA2E70B-D8A7-4733-95BA-CD775C68E8D1}" type="sib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9DE3169-CB9B-4B55-A0B5-90516F4B6DFF}">
      <dgm:prSet phldrT="[Text]" custT="1"/>
      <dgm:spPr/>
      <dgm:t>
        <a:bodyPr/>
        <a:lstStyle/>
        <a:p>
          <a:r>
            <a:rPr lang="en-CA" sz="1200" dirty="0"/>
            <a:t>A5: Reports</a:t>
          </a:r>
          <a:endParaRPr lang="en-US" sz="1200" dirty="0"/>
        </a:p>
      </dgm:t>
    </dgm:pt>
    <dgm:pt modelId="{84C6573A-BC7B-49A5-84B4-589E686CE008}" type="par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99213E-2D53-40C8-A978-652D5FAABB7D}" type="sib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AD2F5DC-947B-4A3E-B112-88EDBD824CC4}">
      <dgm:prSet phldrT="[Text]" custT="1"/>
      <dgm:spPr/>
      <dgm:t>
        <a:bodyPr/>
        <a:lstStyle/>
        <a:p>
          <a:r>
            <a:rPr lang="en-US" sz="1200" dirty="0"/>
            <a:t>B</a:t>
          </a:r>
          <a:r>
            <a:rPr lang="en-CA" sz="1200" dirty="0"/>
            <a:t>: Research Program/ Theme 1</a:t>
          </a:r>
          <a:endParaRPr lang="en-US" sz="1200" dirty="0"/>
        </a:p>
      </dgm:t>
    </dgm:pt>
    <dgm:pt modelId="{741718B0-C8DF-48DD-9DF3-9208686261DB}" type="par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8B57CDF-8970-4729-A5DE-3D4FC144145E}" type="sib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A90FF4C-EC6A-4EC8-AB23-6C091EBEDCC1}">
      <dgm:prSet phldrT="[Text]" custT="1"/>
      <dgm:spPr/>
      <dgm:t>
        <a:bodyPr/>
        <a:lstStyle/>
        <a:p>
          <a:r>
            <a:rPr lang="en-US" sz="1200" dirty="0"/>
            <a:t>B1: [Research Project Name]</a:t>
          </a:r>
        </a:p>
      </dgm:t>
    </dgm:pt>
    <dgm:pt modelId="{A6623690-CB1A-488C-B7B7-98B9CA1E50AF}" type="par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B827FF-D86B-4D4E-8773-819B3D8F3425}" type="sib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FB6B700-203C-4431-8C74-F6D60500A963}">
      <dgm:prSet phldrT="[Text]" custT="1"/>
      <dgm:spPr/>
      <dgm:t>
        <a:bodyPr/>
        <a:lstStyle/>
        <a:p>
          <a:r>
            <a:rPr lang="en-CA" sz="1200" dirty="0"/>
            <a:t>C: Research Program/ Theme 2</a:t>
          </a:r>
          <a:endParaRPr lang="en-US" sz="1200" dirty="0"/>
        </a:p>
      </dgm:t>
    </dgm:pt>
    <dgm:pt modelId="{3F158C6E-0D03-4C54-8403-F38C5D956E1B}" type="par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AFD3E47-CA8F-43DF-8676-97DF70EC92BA}" type="sib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4DF3168-DC45-47E9-A694-188DB5892D7E}">
      <dgm:prSet phldrT="[Text]" custT="1"/>
      <dgm:spPr/>
      <dgm:t>
        <a:bodyPr/>
        <a:lstStyle/>
        <a:p>
          <a:r>
            <a:rPr lang="en-US" sz="1200" dirty="0"/>
            <a:t>B2: [Research Project Name] </a:t>
          </a:r>
        </a:p>
      </dgm:t>
    </dgm:pt>
    <dgm:pt modelId="{A371FC25-A645-4491-9127-5C3F6ED6F2D2}" type="par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6CFE6E17-4850-489F-A272-2D0E17D32525}" type="sib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41E453FA-C172-49C3-B8FE-4EA709892BD1}">
      <dgm:prSet phldrT="[Text]" custT="1"/>
      <dgm:spPr/>
      <dgm:t>
        <a:bodyPr/>
        <a:lstStyle/>
        <a:p>
          <a:r>
            <a:rPr lang="en-US" sz="1200" dirty="0"/>
            <a:t>B3: [Research Project Name] </a:t>
          </a:r>
        </a:p>
      </dgm:t>
    </dgm:pt>
    <dgm:pt modelId="{7FFA8406-3DCC-458F-B12B-7B130FCAEF39}" type="parTrans" cxnId="{DD03BED4-DFAF-4767-AA83-4A4DFE21AF8B}">
      <dgm:prSet/>
      <dgm:spPr/>
      <dgm:t>
        <a:bodyPr/>
        <a:lstStyle/>
        <a:p>
          <a:endParaRPr lang="en-CA"/>
        </a:p>
      </dgm:t>
    </dgm:pt>
    <dgm:pt modelId="{3D3B26D7-170B-4F10-A07E-9EC4160545CB}" type="sibTrans" cxnId="{DD03BED4-DFAF-4767-AA83-4A4DFE21AF8B}">
      <dgm:prSet/>
      <dgm:spPr/>
      <dgm:t>
        <a:bodyPr/>
        <a:lstStyle/>
        <a:p>
          <a:endParaRPr lang="en-CA"/>
        </a:p>
      </dgm:t>
    </dgm:pt>
    <dgm:pt modelId="{565D7C3B-F368-49A9-8876-7E33721A4D6C}">
      <dgm:prSet phldrT="[Text]" custT="1"/>
      <dgm:spPr/>
      <dgm:t>
        <a:bodyPr/>
        <a:lstStyle/>
        <a:p>
          <a:r>
            <a:rPr lang="en-CA" sz="1200" dirty="0"/>
            <a:t>C1: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E97C0958-C0D2-4092-8F4A-FFCA21A94447}" type="parTrans" cxnId="{848FB51E-9B4E-4528-A01F-1DC732261D9E}">
      <dgm:prSet/>
      <dgm:spPr/>
      <dgm:t>
        <a:bodyPr/>
        <a:lstStyle/>
        <a:p>
          <a:endParaRPr lang="en-CA"/>
        </a:p>
      </dgm:t>
    </dgm:pt>
    <dgm:pt modelId="{D8CD7259-B96E-4A02-9E81-24DBBF48C11E}" type="sibTrans" cxnId="{848FB51E-9B4E-4528-A01F-1DC732261D9E}">
      <dgm:prSet/>
      <dgm:spPr/>
      <dgm:t>
        <a:bodyPr/>
        <a:lstStyle/>
        <a:p>
          <a:endParaRPr lang="en-CA"/>
        </a:p>
      </dgm:t>
    </dgm:pt>
    <dgm:pt modelId="{A8F938E8-3E83-4DCD-BDD1-A7141A5A3B9E}">
      <dgm:prSet phldrT="[Text]" custT="1"/>
      <dgm:spPr/>
      <dgm:t>
        <a:bodyPr/>
        <a:lstStyle/>
        <a:p>
          <a:r>
            <a:rPr lang="en-CA" sz="1200" dirty="0"/>
            <a:t>C2: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7A4047C7-BDFF-4C34-9311-E2ACF7C6CA3E}" type="parTrans" cxnId="{AB6CAEA7-4DF1-492E-97FD-2EE456F69BE0}">
      <dgm:prSet/>
      <dgm:spPr/>
      <dgm:t>
        <a:bodyPr/>
        <a:lstStyle/>
        <a:p>
          <a:endParaRPr lang="en-CA"/>
        </a:p>
      </dgm:t>
    </dgm:pt>
    <dgm:pt modelId="{FED983AC-4355-4194-8572-450B0BCDA786}" type="sibTrans" cxnId="{AB6CAEA7-4DF1-492E-97FD-2EE456F69BE0}">
      <dgm:prSet/>
      <dgm:spPr/>
      <dgm:t>
        <a:bodyPr/>
        <a:lstStyle/>
        <a:p>
          <a:endParaRPr lang="en-CA"/>
        </a:p>
      </dgm:t>
    </dgm:pt>
    <dgm:pt modelId="{67DD3C7C-AE3B-4A95-941C-B5D0EC6ABDFD}">
      <dgm:prSet phldrT="[Text]" custT="1"/>
      <dgm:spPr/>
      <dgm:t>
        <a:bodyPr/>
        <a:lstStyle/>
        <a:p>
          <a:r>
            <a:rPr lang="en-CA" sz="1200" dirty="0"/>
            <a:t>D: Research Program/ Theme 3</a:t>
          </a:r>
        </a:p>
      </dgm:t>
    </dgm:pt>
    <dgm:pt modelId="{3CB31951-043E-400A-B7B7-56B266710F43}" type="parTrans" cxnId="{7405607A-E504-4A2E-800C-EBD6C9F18E9B}">
      <dgm:prSet/>
      <dgm:spPr/>
      <dgm:t>
        <a:bodyPr/>
        <a:lstStyle/>
        <a:p>
          <a:endParaRPr lang="en-CA"/>
        </a:p>
      </dgm:t>
    </dgm:pt>
    <dgm:pt modelId="{22815069-AC72-49CA-B788-7CDA83B696B2}" type="sibTrans" cxnId="{7405607A-E504-4A2E-800C-EBD6C9F18E9B}">
      <dgm:prSet/>
      <dgm:spPr/>
      <dgm:t>
        <a:bodyPr/>
        <a:lstStyle/>
        <a:p>
          <a:endParaRPr lang="en-CA"/>
        </a:p>
      </dgm:t>
    </dgm:pt>
    <dgm:pt modelId="{3AFBB299-54F8-4D29-BED9-4C26FCCCDCCB}">
      <dgm:prSet phldrT="[Text]" custT="1"/>
      <dgm:spPr/>
      <dgm:t>
        <a:bodyPr/>
        <a:lstStyle/>
        <a:p>
          <a:r>
            <a:rPr lang="en-CA" sz="1200" dirty="0"/>
            <a:t>D1: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4B3D5A4E-17A2-484B-BD1D-5551F9ED179A}" type="parTrans" cxnId="{FAAD145F-01AA-4E46-A2F0-8C4377BCD874}">
      <dgm:prSet/>
      <dgm:spPr/>
      <dgm:t>
        <a:bodyPr/>
        <a:lstStyle/>
        <a:p>
          <a:endParaRPr lang="en-CA"/>
        </a:p>
      </dgm:t>
    </dgm:pt>
    <dgm:pt modelId="{82F996D8-0395-4A44-ADA4-83A286F0DF22}" type="sibTrans" cxnId="{FAAD145F-01AA-4E46-A2F0-8C4377BCD874}">
      <dgm:prSet/>
      <dgm:spPr/>
      <dgm:t>
        <a:bodyPr/>
        <a:lstStyle/>
        <a:p>
          <a:endParaRPr lang="en-CA"/>
        </a:p>
      </dgm:t>
    </dgm:pt>
    <dgm:pt modelId="{3767F2AC-7117-46A9-82E8-5467BE8D374F}">
      <dgm:prSet phldrT="[Text]" custT="1"/>
      <dgm:spPr/>
      <dgm:t>
        <a:bodyPr/>
        <a:lstStyle/>
        <a:p>
          <a:r>
            <a:rPr lang="en-CA" sz="1200" dirty="0"/>
            <a:t>D2: </a:t>
          </a:r>
          <a:r>
            <a:rPr lang="en-US" sz="1200" dirty="0"/>
            <a:t>[Research Project Name]</a:t>
          </a:r>
          <a:r>
            <a:rPr lang="en-CA" sz="1200" dirty="0"/>
            <a:t> </a:t>
          </a:r>
        </a:p>
      </dgm:t>
    </dgm:pt>
    <dgm:pt modelId="{62CA1025-82A4-468E-B3FD-8B4301AD0694}" type="parTrans" cxnId="{0A968829-9B65-44D7-B4CB-85284059722D}">
      <dgm:prSet/>
      <dgm:spPr/>
      <dgm:t>
        <a:bodyPr/>
        <a:lstStyle/>
        <a:p>
          <a:endParaRPr lang="en-CA"/>
        </a:p>
      </dgm:t>
    </dgm:pt>
    <dgm:pt modelId="{9233B44C-2BF2-4874-9F8F-B375076D62C9}" type="sibTrans" cxnId="{0A968829-9B65-44D7-B4CB-85284059722D}">
      <dgm:prSet/>
      <dgm:spPr/>
      <dgm:t>
        <a:bodyPr/>
        <a:lstStyle/>
        <a:p>
          <a:endParaRPr lang="en-CA"/>
        </a:p>
      </dgm:t>
    </dgm:pt>
    <dgm:pt modelId="{985EBBC2-918C-49BC-BE6F-00D552156418}">
      <dgm:prSet phldrT="[Text]" custT="1"/>
      <dgm:spPr/>
      <dgm:t>
        <a:bodyPr/>
        <a:lstStyle/>
        <a:p>
          <a:r>
            <a:rPr lang="en-CA" sz="1200" dirty="0"/>
            <a:t>D3: </a:t>
          </a:r>
          <a:r>
            <a:rPr lang="en-US" sz="1200" dirty="0"/>
            <a:t>[Research Project Name]</a:t>
          </a:r>
          <a:endParaRPr lang="en-CA" sz="1200" dirty="0"/>
        </a:p>
      </dgm:t>
    </dgm:pt>
    <dgm:pt modelId="{6243C7C4-1C1C-4174-80E9-1613054217F3}" type="parTrans" cxnId="{C35DF0DD-3F69-4388-A024-6513A64C448B}">
      <dgm:prSet/>
      <dgm:spPr/>
      <dgm:t>
        <a:bodyPr/>
        <a:lstStyle/>
        <a:p>
          <a:endParaRPr lang="en-CA"/>
        </a:p>
      </dgm:t>
    </dgm:pt>
    <dgm:pt modelId="{1628CFC4-05FD-40C7-951B-8D40BA25EFBC}" type="sibTrans" cxnId="{C35DF0DD-3F69-4388-A024-6513A64C448B}">
      <dgm:prSet/>
      <dgm:spPr/>
      <dgm:t>
        <a:bodyPr/>
        <a:lstStyle/>
        <a:p>
          <a:endParaRPr lang="en-CA"/>
        </a:p>
      </dgm:t>
    </dgm:pt>
    <dgm:pt modelId="{0FB77067-0221-45BE-B13D-0D28A2F48341}">
      <dgm:prSet phldrT="[Text]" custT="1"/>
      <dgm:spPr/>
      <dgm:t>
        <a:bodyPr/>
        <a:lstStyle/>
        <a:p>
          <a:r>
            <a:rPr lang="en-US" sz="1200" dirty="0"/>
            <a:t>A4: International Collaborations</a:t>
          </a:r>
        </a:p>
      </dgm:t>
    </dgm:pt>
    <dgm:pt modelId="{F61C31CF-BBFE-473A-B564-09070EAF8846}" type="parTrans" cxnId="{0A8322FF-63C8-4491-BFE0-E1FF37B72DF8}">
      <dgm:prSet/>
      <dgm:spPr/>
      <dgm:t>
        <a:bodyPr/>
        <a:lstStyle/>
        <a:p>
          <a:endParaRPr lang="en-CA"/>
        </a:p>
      </dgm:t>
    </dgm:pt>
    <dgm:pt modelId="{B44D85C2-E148-4786-9BDD-F38385BAD563}" type="sibTrans" cxnId="{0A8322FF-63C8-4491-BFE0-E1FF37B72DF8}">
      <dgm:prSet/>
      <dgm:spPr/>
      <dgm:t>
        <a:bodyPr/>
        <a:lstStyle/>
        <a:p>
          <a:endParaRPr lang="en-CA"/>
        </a:p>
      </dgm:t>
    </dgm:pt>
    <dgm:pt modelId="{5D566997-F997-4AA5-823D-31863DB3F7B0}" type="pres">
      <dgm:prSet presAssocID="{DCAED06F-127D-430A-A310-ECBD10A25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A1DC2C-10B3-4AB5-8C08-18A59925C3AB}" type="pres">
      <dgm:prSet presAssocID="{55024B52-BBCD-42B3-82B0-997189EE18D7}" presName="hierRoot1" presStyleCnt="0">
        <dgm:presLayoutVars>
          <dgm:hierBranch val="init"/>
        </dgm:presLayoutVars>
      </dgm:prSet>
      <dgm:spPr/>
    </dgm:pt>
    <dgm:pt modelId="{B6F7835E-21A2-47E8-9C06-7E340A7B92ED}" type="pres">
      <dgm:prSet presAssocID="{55024B52-BBCD-42B3-82B0-997189EE18D7}" presName="rootComposite1" presStyleCnt="0"/>
      <dgm:spPr/>
    </dgm:pt>
    <dgm:pt modelId="{1274EBA4-AE3D-4545-B52B-A529B8AD0957}" type="pres">
      <dgm:prSet presAssocID="{55024B52-BBCD-42B3-82B0-997189EE18D7}" presName="rootText1" presStyleLbl="node0" presStyleIdx="0" presStyleCnt="1">
        <dgm:presLayoutVars>
          <dgm:chPref val="3"/>
        </dgm:presLayoutVars>
      </dgm:prSet>
      <dgm:spPr/>
    </dgm:pt>
    <dgm:pt modelId="{B2133975-337F-418F-9B16-89F51FDB3C11}" type="pres">
      <dgm:prSet presAssocID="{55024B52-BBCD-42B3-82B0-997189EE18D7}" presName="rootConnector1" presStyleLbl="node1" presStyleIdx="0" presStyleCnt="0"/>
      <dgm:spPr/>
    </dgm:pt>
    <dgm:pt modelId="{6AC56DDF-A5B5-412C-9D3B-1583DA7036B1}" type="pres">
      <dgm:prSet presAssocID="{55024B52-BBCD-42B3-82B0-997189EE18D7}" presName="hierChild2" presStyleCnt="0"/>
      <dgm:spPr/>
    </dgm:pt>
    <dgm:pt modelId="{B5AF242E-C1A9-4A6E-A35B-F32B39AA6FF0}" type="pres">
      <dgm:prSet presAssocID="{DDEA6B45-70AF-47A3-9197-C70609A60414}" presName="Name37" presStyleLbl="parChTrans1D2" presStyleIdx="0" presStyleCnt="4"/>
      <dgm:spPr/>
    </dgm:pt>
    <dgm:pt modelId="{7F94127B-D17A-48DC-8965-8FE78AC28833}" type="pres">
      <dgm:prSet presAssocID="{25F8FA35-D9D7-4E1E-B233-144CBB2B3A17}" presName="hierRoot2" presStyleCnt="0">
        <dgm:presLayoutVars>
          <dgm:hierBranch val="hang"/>
        </dgm:presLayoutVars>
      </dgm:prSet>
      <dgm:spPr/>
    </dgm:pt>
    <dgm:pt modelId="{D55F9DF5-2CA6-47F2-B424-B006C93307EF}" type="pres">
      <dgm:prSet presAssocID="{25F8FA35-D9D7-4E1E-B233-144CBB2B3A17}" presName="rootComposite" presStyleCnt="0"/>
      <dgm:spPr/>
    </dgm:pt>
    <dgm:pt modelId="{A43AF297-6F69-40CB-8410-187F53C3076A}" type="pres">
      <dgm:prSet presAssocID="{25F8FA35-D9D7-4E1E-B233-144CBB2B3A17}" presName="rootText" presStyleLbl="node2" presStyleIdx="0" presStyleCnt="4">
        <dgm:presLayoutVars>
          <dgm:chPref val="3"/>
        </dgm:presLayoutVars>
      </dgm:prSet>
      <dgm:spPr/>
    </dgm:pt>
    <dgm:pt modelId="{E660FB8E-25CF-48EA-BF28-172B337F2B24}" type="pres">
      <dgm:prSet presAssocID="{25F8FA35-D9D7-4E1E-B233-144CBB2B3A17}" presName="rootConnector" presStyleLbl="node2" presStyleIdx="0" presStyleCnt="4"/>
      <dgm:spPr/>
    </dgm:pt>
    <dgm:pt modelId="{91A892DA-9AA6-405B-BC44-4ECC28D2D0F5}" type="pres">
      <dgm:prSet presAssocID="{25F8FA35-D9D7-4E1E-B233-144CBB2B3A17}" presName="hierChild4" presStyleCnt="0"/>
      <dgm:spPr/>
    </dgm:pt>
    <dgm:pt modelId="{0C70CB7A-19A2-4790-B8B9-FF815C5B1702}" type="pres">
      <dgm:prSet presAssocID="{8D500C24-898A-49F0-BEA1-00ECD41D2186}" presName="Name48" presStyleLbl="parChTrans1D3" presStyleIdx="0" presStyleCnt="13"/>
      <dgm:spPr/>
    </dgm:pt>
    <dgm:pt modelId="{45237AA1-E872-4F57-A24D-ADA89C618238}" type="pres">
      <dgm:prSet presAssocID="{3E5F4ED5-4F11-47D3-AD95-9E16C60BE43B}" presName="hierRoot2" presStyleCnt="0">
        <dgm:presLayoutVars>
          <dgm:hierBranch val="init"/>
        </dgm:presLayoutVars>
      </dgm:prSet>
      <dgm:spPr/>
    </dgm:pt>
    <dgm:pt modelId="{8948C8BF-96C2-46AB-B9CD-4AD480319862}" type="pres">
      <dgm:prSet presAssocID="{3E5F4ED5-4F11-47D3-AD95-9E16C60BE43B}" presName="rootComposite" presStyleCnt="0"/>
      <dgm:spPr/>
    </dgm:pt>
    <dgm:pt modelId="{9F98F34B-FAF2-4FFB-B72A-795D97CB392F}" type="pres">
      <dgm:prSet presAssocID="{3E5F4ED5-4F11-47D3-AD95-9E16C60BE43B}" presName="rootText" presStyleLbl="node3" presStyleIdx="0" presStyleCnt="13">
        <dgm:presLayoutVars>
          <dgm:chPref val="3"/>
        </dgm:presLayoutVars>
      </dgm:prSet>
      <dgm:spPr/>
    </dgm:pt>
    <dgm:pt modelId="{030B61DC-69D4-442C-A4C5-1171B0EF2678}" type="pres">
      <dgm:prSet presAssocID="{3E5F4ED5-4F11-47D3-AD95-9E16C60BE43B}" presName="rootConnector" presStyleLbl="node3" presStyleIdx="0" presStyleCnt="13"/>
      <dgm:spPr/>
    </dgm:pt>
    <dgm:pt modelId="{22E375BE-420D-40F7-A4E5-2F88A4C88FB3}" type="pres">
      <dgm:prSet presAssocID="{3E5F4ED5-4F11-47D3-AD95-9E16C60BE43B}" presName="hierChild4" presStyleCnt="0"/>
      <dgm:spPr/>
    </dgm:pt>
    <dgm:pt modelId="{DB21875B-417A-448C-83BC-7CD83C02B8AD}" type="pres">
      <dgm:prSet presAssocID="{3E5F4ED5-4F11-47D3-AD95-9E16C60BE43B}" presName="hierChild5" presStyleCnt="0"/>
      <dgm:spPr/>
    </dgm:pt>
    <dgm:pt modelId="{E8C3452C-901F-4401-80DE-326553AE36C0}" type="pres">
      <dgm:prSet presAssocID="{4E9E29FE-799B-4789-8256-98EFA5962BC3}" presName="Name48" presStyleLbl="parChTrans1D3" presStyleIdx="1" presStyleCnt="13"/>
      <dgm:spPr/>
    </dgm:pt>
    <dgm:pt modelId="{F12559AE-8F83-4653-B777-76E7B3A8834B}" type="pres">
      <dgm:prSet presAssocID="{68D08CBE-C348-4D2D-B600-3A8070A134B4}" presName="hierRoot2" presStyleCnt="0">
        <dgm:presLayoutVars>
          <dgm:hierBranch val="init"/>
        </dgm:presLayoutVars>
      </dgm:prSet>
      <dgm:spPr/>
    </dgm:pt>
    <dgm:pt modelId="{753D176C-B52C-49A0-B4FD-E836A0A29CB3}" type="pres">
      <dgm:prSet presAssocID="{68D08CBE-C348-4D2D-B600-3A8070A134B4}" presName="rootComposite" presStyleCnt="0"/>
      <dgm:spPr/>
    </dgm:pt>
    <dgm:pt modelId="{3395181B-5F17-45AC-B375-4C2DEDD8BD50}" type="pres">
      <dgm:prSet presAssocID="{68D08CBE-C348-4D2D-B600-3A8070A134B4}" presName="rootText" presStyleLbl="node3" presStyleIdx="1" presStyleCnt="13">
        <dgm:presLayoutVars>
          <dgm:chPref val="3"/>
        </dgm:presLayoutVars>
      </dgm:prSet>
      <dgm:spPr/>
    </dgm:pt>
    <dgm:pt modelId="{E1F1B26F-205B-4686-B87E-3560BC05C495}" type="pres">
      <dgm:prSet presAssocID="{68D08CBE-C348-4D2D-B600-3A8070A134B4}" presName="rootConnector" presStyleLbl="node3" presStyleIdx="1" presStyleCnt="13"/>
      <dgm:spPr/>
    </dgm:pt>
    <dgm:pt modelId="{5D07E29C-0445-4C55-9F36-DC189121EE7E}" type="pres">
      <dgm:prSet presAssocID="{68D08CBE-C348-4D2D-B600-3A8070A134B4}" presName="hierChild4" presStyleCnt="0"/>
      <dgm:spPr/>
    </dgm:pt>
    <dgm:pt modelId="{149E71E7-16A4-449E-B811-B24029183F69}" type="pres">
      <dgm:prSet presAssocID="{68D08CBE-C348-4D2D-B600-3A8070A134B4}" presName="hierChild5" presStyleCnt="0"/>
      <dgm:spPr/>
    </dgm:pt>
    <dgm:pt modelId="{1207E4C1-F8F8-4336-8363-2BA468B815AF}" type="pres">
      <dgm:prSet presAssocID="{D62B52CF-FE4E-469D-A611-7D33B35DFAC7}" presName="Name48" presStyleLbl="parChTrans1D3" presStyleIdx="2" presStyleCnt="13"/>
      <dgm:spPr/>
    </dgm:pt>
    <dgm:pt modelId="{CD021365-8ABD-4C57-8BFA-E61B7B633DC2}" type="pres">
      <dgm:prSet presAssocID="{8BA762FF-6A0D-475B-B7BD-371BB9B5778E}" presName="hierRoot2" presStyleCnt="0">
        <dgm:presLayoutVars>
          <dgm:hierBranch val="init"/>
        </dgm:presLayoutVars>
      </dgm:prSet>
      <dgm:spPr/>
    </dgm:pt>
    <dgm:pt modelId="{F3BC9CD1-147B-48C6-A910-C91ACBBFCA01}" type="pres">
      <dgm:prSet presAssocID="{8BA762FF-6A0D-475B-B7BD-371BB9B5778E}" presName="rootComposite" presStyleCnt="0"/>
      <dgm:spPr/>
    </dgm:pt>
    <dgm:pt modelId="{EC20BC48-EC05-40A2-AAA9-9B087B9F5FEF}" type="pres">
      <dgm:prSet presAssocID="{8BA762FF-6A0D-475B-B7BD-371BB9B5778E}" presName="rootText" presStyleLbl="node3" presStyleIdx="2" presStyleCnt="13">
        <dgm:presLayoutVars>
          <dgm:chPref val="3"/>
        </dgm:presLayoutVars>
      </dgm:prSet>
      <dgm:spPr/>
    </dgm:pt>
    <dgm:pt modelId="{EC7E15B5-B639-43A1-9AE5-A8F304ABFDF7}" type="pres">
      <dgm:prSet presAssocID="{8BA762FF-6A0D-475B-B7BD-371BB9B5778E}" presName="rootConnector" presStyleLbl="node3" presStyleIdx="2" presStyleCnt="13"/>
      <dgm:spPr/>
    </dgm:pt>
    <dgm:pt modelId="{B8741961-20C6-4BBF-9FB8-FEB5CB78B613}" type="pres">
      <dgm:prSet presAssocID="{8BA762FF-6A0D-475B-B7BD-371BB9B5778E}" presName="hierChild4" presStyleCnt="0"/>
      <dgm:spPr/>
    </dgm:pt>
    <dgm:pt modelId="{969152C3-FE09-4220-8370-272D78053569}" type="pres">
      <dgm:prSet presAssocID="{8BA762FF-6A0D-475B-B7BD-371BB9B5778E}" presName="hierChild5" presStyleCnt="0"/>
      <dgm:spPr/>
    </dgm:pt>
    <dgm:pt modelId="{0E8693A0-B83E-4A45-B66F-6529C038E1F7}" type="pres">
      <dgm:prSet presAssocID="{F61C31CF-BBFE-473A-B564-09070EAF8846}" presName="Name48" presStyleLbl="parChTrans1D3" presStyleIdx="3" presStyleCnt="13"/>
      <dgm:spPr/>
    </dgm:pt>
    <dgm:pt modelId="{F1DA3890-604D-4B4C-A150-8B11508955D2}" type="pres">
      <dgm:prSet presAssocID="{0FB77067-0221-45BE-B13D-0D28A2F48341}" presName="hierRoot2" presStyleCnt="0">
        <dgm:presLayoutVars>
          <dgm:hierBranch val="init"/>
        </dgm:presLayoutVars>
      </dgm:prSet>
      <dgm:spPr/>
    </dgm:pt>
    <dgm:pt modelId="{42DA31AE-CCE9-443A-9A05-572B7951E4E5}" type="pres">
      <dgm:prSet presAssocID="{0FB77067-0221-45BE-B13D-0D28A2F48341}" presName="rootComposite" presStyleCnt="0"/>
      <dgm:spPr/>
    </dgm:pt>
    <dgm:pt modelId="{01E9DF2C-67F7-4045-9EFB-D76B95D06E50}" type="pres">
      <dgm:prSet presAssocID="{0FB77067-0221-45BE-B13D-0D28A2F48341}" presName="rootText" presStyleLbl="node3" presStyleIdx="3" presStyleCnt="13">
        <dgm:presLayoutVars>
          <dgm:chPref val="3"/>
        </dgm:presLayoutVars>
      </dgm:prSet>
      <dgm:spPr/>
    </dgm:pt>
    <dgm:pt modelId="{278CE372-2BDA-41C9-81C2-0D1D643A4A0E}" type="pres">
      <dgm:prSet presAssocID="{0FB77067-0221-45BE-B13D-0D28A2F48341}" presName="rootConnector" presStyleLbl="node3" presStyleIdx="3" presStyleCnt="13"/>
      <dgm:spPr/>
    </dgm:pt>
    <dgm:pt modelId="{A7B8F49E-75D4-4836-BC56-FA1BB2E6DF19}" type="pres">
      <dgm:prSet presAssocID="{0FB77067-0221-45BE-B13D-0D28A2F48341}" presName="hierChild4" presStyleCnt="0"/>
      <dgm:spPr/>
    </dgm:pt>
    <dgm:pt modelId="{B07C6238-137F-46B7-A07E-A758DDA9F93D}" type="pres">
      <dgm:prSet presAssocID="{0FB77067-0221-45BE-B13D-0D28A2F48341}" presName="hierChild5" presStyleCnt="0"/>
      <dgm:spPr/>
    </dgm:pt>
    <dgm:pt modelId="{0F7D18F7-D290-459A-9305-E6A111FB1A87}" type="pres">
      <dgm:prSet presAssocID="{84C6573A-BC7B-49A5-84B4-589E686CE008}" presName="Name48" presStyleLbl="parChTrans1D3" presStyleIdx="4" presStyleCnt="13"/>
      <dgm:spPr/>
    </dgm:pt>
    <dgm:pt modelId="{5BE4DCB9-896C-431D-AE09-D0859D2527B8}" type="pres">
      <dgm:prSet presAssocID="{99DE3169-CB9B-4B55-A0B5-90516F4B6DFF}" presName="hierRoot2" presStyleCnt="0">
        <dgm:presLayoutVars>
          <dgm:hierBranch val="init"/>
        </dgm:presLayoutVars>
      </dgm:prSet>
      <dgm:spPr/>
    </dgm:pt>
    <dgm:pt modelId="{DF940A65-6B20-4F7C-843D-7548597B0B45}" type="pres">
      <dgm:prSet presAssocID="{99DE3169-CB9B-4B55-A0B5-90516F4B6DFF}" presName="rootComposite" presStyleCnt="0"/>
      <dgm:spPr/>
    </dgm:pt>
    <dgm:pt modelId="{7F28A022-C677-4F96-9EAC-8DF0984D7721}" type="pres">
      <dgm:prSet presAssocID="{99DE3169-CB9B-4B55-A0B5-90516F4B6DFF}" presName="rootText" presStyleLbl="node3" presStyleIdx="4" presStyleCnt="13">
        <dgm:presLayoutVars>
          <dgm:chPref val="3"/>
        </dgm:presLayoutVars>
      </dgm:prSet>
      <dgm:spPr/>
    </dgm:pt>
    <dgm:pt modelId="{A8D5EA9D-C3D2-4C63-94C3-67CD4E1CBFA7}" type="pres">
      <dgm:prSet presAssocID="{99DE3169-CB9B-4B55-A0B5-90516F4B6DFF}" presName="rootConnector" presStyleLbl="node3" presStyleIdx="4" presStyleCnt="13"/>
      <dgm:spPr/>
    </dgm:pt>
    <dgm:pt modelId="{1666EE02-02F1-4D69-9E64-0E3D24E2AF41}" type="pres">
      <dgm:prSet presAssocID="{99DE3169-CB9B-4B55-A0B5-90516F4B6DFF}" presName="hierChild4" presStyleCnt="0"/>
      <dgm:spPr/>
    </dgm:pt>
    <dgm:pt modelId="{4B09F172-01A6-4F02-90BF-6286D36A4BA4}" type="pres">
      <dgm:prSet presAssocID="{99DE3169-CB9B-4B55-A0B5-90516F4B6DFF}" presName="hierChild5" presStyleCnt="0"/>
      <dgm:spPr/>
    </dgm:pt>
    <dgm:pt modelId="{D0790A50-06A7-4935-8B31-CD3205CF1C40}" type="pres">
      <dgm:prSet presAssocID="{25F8FA35-D9D7-4E1E-B233-144CBB2B3A17}" presName="hierChild5" presStyleCnt="0"/>
      <dgm:spPr/>
    </dgm:pt>
    <dgm:pt modelId="{F268FAE6-DA36-45FB-ACF3-C3AFCFEA2A20}" type="pres">
      <dgm:prSet presAssocID="{741718B0-C8DF-48DD-9DF3-9208686261DB}" presName="Name37" presStyleLbl="parChTrans1D2" presStyleIdx="1" presStyleCnt="4"/>
      <dgm:spPr/>
    </dgm:pt>
    <dgm:pt modelId="{DDD0F7B5-803D-4E7E-9AD4-9EC3CB20680E}" type="pres">
      <dgm:prSet presAssocID="{FAD2F5DC-947B-4A3E-B112-88EDBD824CC4}" presName="hierRoot2" presStyleCnt="0">
        <dgm:presLayoutVars>
          <dgm:hierBranch val="init"/>
        </dgm:presLayoutVars>
      </dgm:prSet>
      <dgm:spPr/>
    </dgm:pt>
    <dgm:pt modelId="{0A5D5B60-CCEB-41FF-8226-70FED76E030F}" type="pres">
      <dgm:prSet presAssocID="{FAD2F5DC-947B-4A3E-B112-88EDBD824CC4}" presName="rootComposite" presStyleCnt="0"/>
      <dgm:spPr/>
    </dgm:pt>
    <dgm:pt modelId="{F4C10AB1-BAAF-4692-8E92-5EF8EDA6B18F}" type="pres">
      <dgm:prSet presAssocID="{FAD2F5DC-947B-4A3E-B112-88EDBD824CC4}" presName="rootText" presStyleLbl="node2" presStyleIdx="1" presStyleCnt="4">
        <dgm:presLayoutVars>
          <dgm:chPref val="3"/>
        </dgm:presLayoutVars>
      </dgm:prSet>
      <dgm:spPr/>
    </dgm:pt>
    <dgm:pt modelId="{ECC90911-FB74-4552-880C-305FAE1A664F}" type="pres">
      <dgm:prSet presAssocID="{FAD2F5DC-947B-4A3E-B112-88EDBD824CC4}" presName="rootConnector" presStyleLbl="node2" presStyleIdx="1" presStyleCnt="4"/>
      <dgm:spPr/>
    </dgm:pt>
    <dgm:pt modelId="{331D8236-9C04-49FF-AA56-3D6F8C1A48B5}" type="pres">
      <dgm:prSet presAssocID="{FAD2F5DC-947B-4A3E-B112-88EDBD824CC4}" presName="hierChild4" presStyleCnt="0"/>
      <dgm:spPr/>
    </dgm:pt>
    <dgm:pt modelId="{7F6EB64E-C2AC-4399-93AF-F4D369B83A41}" type="pres">
      <dgm:prSet presAssocID="{A6623690-CB1A-488C-B7B7-98B9CA1E50AF}" presName="Name37" presStyleLbl="parChTrans1D3" presStyleIdx="5" presStyleCnt="13"/>
      <dgm:spPr/>
    </dgm:pt>
    <dgm:pt modelId="{BD9C06BD-DB7F-4CA2-9DBD-BE6CEB6C7F1D}" type="pres">
      <dgm:prSet presAssocID="{5A90FF4C-EC6A-4EC8-AB23-6C091EBEDCC1}" presName="hierRoot2" presStyleCnt="0">
        <dgm:presLayoutVars>
          <dgm:hierBranch val="init"/>
        </dgm:presLayoutVars>
      </dgm:prSet>
      <dgm:spPr/>
    </dgm:pt>
    <dgm:pt modelId="{C447BEB1-CE7E-4CA7-B1E9-75E7E5E9539B}" type="pres">
      <dgm:prSet presAssocID="{5A90FF4C-EC6A-4EC8-AB23-6C091EBEDCC1}" presName="rootComposite" presStyleCnt="0"/>
      <dgm:spPr/>
    </dgm:pt>
    <dgm:pt modelId="{C6B88A76-411A-4956-89BB-6E39FA7B512F}" type="pres">
      <dgm:prSet presAssocID="{5A90FF4C-EC6A-4EC8-AB23-6C091EBEDCC1}" presName="rootText" presStyleLbl="node3" presStyleIdx="5" presStyleCnt="13">
        <dgm:presLayoutVars>
          <dgm:chPref val="3"/>
        </dgm:presLayoutVars>
      </dgm:prSet>
      <dgm:spPr/>
    </dgm:pt>
    <dgm:pt modelId="{BA0C4184-E971-43DA-810A-8CECFDBA6F35}" type="pres">
      <dgm:prSet presAssocID="{5A90FF4C-EC6A-4EC8-AB23-6C091EBEDCC1}" presName="rootConnector" presStyleLbl="node3" presStyleIdx="5" presStyleCnt="13"/>
      <dgm:spPr/>
    </dgm:pt>
    <dgm:pt modelId="{125B5A00-A3E1-4ADB-B3C9-1DF7800129FE}" type="pres">
      <dgm:prSet presAssocID="{5A90FF4C-EC6A-4EC8-AB23-6C091EBEDCC1}" presName="hierChild4" presStyleCnt="0"/>
      <dgm:spPr/>
    </dgm:pt>
    <dgm:pt modelId="{7FF25DF2-3D22-4315-8D8E-C531DD4B5E40}" type="pres">
      <dgm:prSet presAssocID="{5A90FF4C-EC6A-4EC8-AB23-6C091EBEDCC1}" presName="hierChild5" presStyleCnt="0"/>
      <dgm:spPr/>
    </dgm:pt>
    <dgm:pt modelId="{9FF8ED5E-27D0-4E37-A9A0-4B4817CC6D0D}" type="pres">
      <dgm:prSet presAssocID="{A371FC25-A645-4491-9127-5C3F6ED6F2D2}" presName="Name37" presStyleLbl="parChTrans1D3" presStyleIdx="6" presStyleCnt="13"/>
      <dgm:spPr/>
    </dgm:pt>
    <dgm:pt modelId="{3AB1DAE0-2DD1-4F94-8B5B-CE7729932453}" type="pres">
      <dgm:prSet presAssocID="{F4DF3168-DC45-47E9-A694-188DB5892D7E}" presName="hierRoot2" presStyleCnt="0">
        <dgm:presLayoutVars>
          <dgm:hierBranch val="init"/>
        </dgm:presLayoutVars>
      </dgm:prSet>
      <dgm:spPr/>
    </dgm:pt>
    <dgm:pt modelId="{32D79616-C880-47DB-9032-BB099F888EAD}" type="pres">
      <dgm:prSet presAssocID="{F4DF3168-DC45-47E9-A694-188DB5892D7E}" presName="rootComposite" presStyleCnt="0"/>
      <dgm:spPr/>
    </dgm:pt>
    <dgm:pt modelId="{C673A493-2ACD-4FEB-9612-30B00BEA2585}" type="pres">
      <dgm:prSet presAssocID="{F4DF3168-DC45-47E9-A694-188DB5892D7E}" presName="rootText" presStyleLbl="node3" presStyleIdx="6" presStyleCnt="13">
        <dgm:presLayoutVars>
          <dgm:chPref val="3"/>
        </dgm:presLayoutVars>
      </dgm:prSet>
      <dgm:spPr/>
    </dgm:pt>
    <dgm:pt modelId="{779D233C-451A-48FE-A33A-5899A488C2DC}" type="pres">
      <dgm:prSet presAssocID="{F4DF3168-DC45-47E9-A694-188DB5892D7E}" presName="rootConnector" presStyleLbl="node3" presStyleIdx="6" presStyleCnt="13"/>
      <dgm:spPr/>
    </dgm:pt>
    <dgm:pt modelId="{BA65E9C6-FAB5-4B11-A1E3-61272F46CC63}" type="pres">
      <dgm:prSet presAssocID="{F4DF3168-DC45-47E9-A694-188DB5892D7E}" presName="hierChild4" presStyleCnt="0"/>
      <dgm:spPr/>
    </dgm:pt>
    <dgm:pt modelId="{C4E07F2F-5116-4D67-9BED-850508CD48EF}" type="pres">
      <dgm:prSet presAssocID="{F4DF3168-DC45-47E9-A694-188DB5892D7E}" presName="hierChild5" presStyleCnt="0"/>
      <dgm:spPr/>
    </dgm:pt>
    <dgm:pt modelId="{82578D3F-140D-4E90-B3B7-03798C0BF2CE}" type="pres">
      <dgm:prSet presAssocID="{7FFA8406-3DCC-458F-B12B-7B130FCAEF39}" presName="Name37" presStyleLbl="parChTrans1D3" presStyleIdx="7" presStyleCnt="13"/>
      <dgm:spPr/>
    </dgm:pt>
    <dgm:pt modelId="{9EC69FD1-6B10-47E3-9FDB-2F0374B79770}" type="pres">
      <dgm:prSet presAssocID="{41E453FA-C172-49C3-B8FE-4EA709892BD1}" presName="hierRoot2" presStyleCnt="0">
        <dgm:presLayoutVars>
          <dgm:hierBranch val="init"/>
        </dgm:presLayoutVars>
      </dgm:prSet>
      <dgm:spPr/>
    </dgm:pt>
    <dgm:pt modelId="{C5BAF1D7-85F4-4619-B7B8-8C52376C4ABC}" type="pres">
      <dgm:prSet presAssocID="{41E453FA-C172-49C3-B8FE-4EA709892BD1}" presName="rootComposite" presStyleCnt="0"/>
      <dgm:spPr/>
    </dgm:pt>
    <dgm:pt modelId="{57BFBFCA-4ED7-4D26-B6B2-6308804A69B2}" type="pres">
      <dgm:prSet presAssocID="{41E453FA-C172-49C3-B8FE-4EA709892BD1}" presName="rootText" presStyleLbl="node3" presStyleIdx="7" presStyleCnt="13">
        <dgm:presLayoutVars>
          <dgm:chPref val="3"/>
        </dgm:presLayoutVars>
      </dgm:prSet>
      <dgm:spPr/>
    </dgm:pt>
    <dgm:pt modelId="{B8E9A5CE-AC79-4179-8970-B8E69E817639}" type="pres">
      <dgm:prSet presAssocID="{41E453FA-C172-49C3-B8FE-4EA709892BD1}" presName="rootConnector" presStyleLbl="node3" presStyleIdx="7" presStyleCnt="13"/>
      <dgm:spPr/>
    </dgm:pt>
    <dgm:pt modelId="{C6C83F66-7D51-4F89-91A7-81150FE2AAD4}" type="pres">
      <dgm:prSet presAssocID="{41E453FA-C172-49C3-B8FE-4EA709892BD1}" presName="hierChild4" presStyleCnt="0"/>
      <dgm:spPr/>
    </dgm:pt>
    <dgm:pt modelId="{D14770EA-D366-4C13-BB19-9354E8CF4512}" type="pres">
      <dgm:prSet presAssocID="{41E453FA-C172-49C3-B8FE-4EA709892BD1}" presName="hierChild5" presStyleCnt="0"/>
      <dgm:spPr/>
    </dgm:pt>
    <dgm:pt modelId="{4F3E251D-F460-4134-9A57-B2C30F0CA82D}" type="pres">
      <dgm:prSet presAssocID="{FAD2F5DC-947B-4A3E-B112-88EDBD824CC4}" presName="hierChild5" presStyleCnt="0"/>
      <dgm:spPr/>
    </dgm:pt>
    <dgm:pt modelId="{BD359016-4186-43F8-970C-73CB16587321}" type="pres">
      <dgm:prSet presAssocID="{3F158C6E-0D03-4C54-8403-F38C5D956E1B}" presName="Name37" presStyleLbl="parChTrans1D2" presStyleIdx="2" presStyleCnt="4"/>
      <dgm:spPr/>
    </dgm:pt>
    <dgm:pt modelId="{1ED5FEA0-678D-4EDE-8D77-213E3B80259B}" type="pres">
      <dgm:prSet presAssocID="{6FB6B700-203C-4431-8C74-F6D60500A963}" presName="hierRoot2" presStyleCnt="0">
        <dgm:presLayoutVars>
          <dgm:hierBranch val="init"/>
        </dgm:presLayoutVars>
      </dgm:prSet>
      <dgm:spPr/>
    </dgm:pt>
    <dgm:pt modelId="{FE46E921-517A-4027-8E1D-DCC0D582ACAC}" type="pres">
      <dgm:prSet presAssocID="{6FB6B700-203C-4431-8C74-F6D60500A963}" presName="rootComposite" presStyleCnt="0"/>
      <dgm:spPr/>
    </dgm:pt>
    <dgm:pt modelId="{95C021CB-8127-49AB-AEB0-4A8CBB061CE0}" type="pres">
      <dgm:prSet presAssocID="{6FB6B700-203C-4431-8C74-F6D60500A963}" presName="rootText" presStyleLbl="node2" presStyleIdx="2" presStyleCnt="4">
        <dgm:presLayoutVars>
          <dgm:chPref val="3"/>
        </dgm:presLayoutVars>
      </dgm:prSet>
      <dgm:spPr/>
    </dgm:pt>
    <dgm:pt modelId="{E25A3896-222A-4A63-8762-02FFB55D24ED}" type="pres">
      <dgm:prSet presAssocID="{6FB6B700-203C-4431-8C74-F6D60500A963}" presName="rootConnector" presStyleLbl="node2" presStyleIdx="2" presStyleCnt="4"/>
      <dgm:spPr/>
    </dgm:pt>
    <dgm:pt modelId="{B7280DDE-D088-4B9D-AC5F-966691F02DC7}" type="pres">
      <dgm:prSet presAssocID="{6FB6B700-203C-4431-8C74-F6D60500A963}" presName="hierChild4" presStyleCnt="0"/>
      <dgm:spPr/>
    </dgm:pt>
    <dgm:pt modelId="{54E2FEBF-F853-4E46-8B0B-DC2B928CA3CD}" type="pres">
      <dgm:prSet presAssocID="{E97C0958-C0D2-4092-8F4A-FFCA21A94447}" presName="Name37" presStyleLbl="parChTrans1D3" presStyleIdx="8" presStyleCnt="13"/>
      <dgm:spPr/>
    </dgm:pt>
    <dgm:pt modelId="{A0F8104D-99D3-4F4E-A550-1D72EBE39C5C}" type="pres">
      <dgm:prSet presAssocID="{565D7C3B-F368-49A9-8876-7E33721A4D6C}" presName="hierRoot2" presStyleCnt="0">
        <dgm:presLayoutVars>
          <dgm:hierBranch val="init"/>
        </dgm:presLayoutVars>
      </dgm:prSet>
      <dgm:spPr/>
    </dgm:pt>
    <dgm:pt modelId="{73FF3352-B851-4DD7-8743-9D31060F16EA}" type="pres">
      <dgm:prSet presAssocID="{565D7C3B-F368-49A9-8876-7E33721A4D6C}" presName="rootComposite" presStyleCnt="0"/>
      <dgm:spPr/>
    </dgm:pt>
    <dgm:pt modelId="{AE7227C7-870A-42A4-8CFD-7198F2EB6A9B}" type="pres">
      <dgm:prSet presAssocID="{565D7C3B-F368-49A9-8876-7E33721A4D6C}" presName="rootText" presStyleLbl="node3" presStyleIdx="8" presStyleCnt="13">
        <dgm:presLayoutVars>
          <dgm:chPref val="3"/>
        </dgm:presLayoutVars>
      </dgm:prSet>
      <dgm:spPr/>
    </dgm:pt>
    <dgm:pt modelId="{42653F5F-C4C9-436A-90DF-D5F0CAC2378D}" type="pres">
      <dgm:prSet presAssocID="{565D7C3B-F368-49A9-8876-7E33721A4D6C}" presName="rootConnector" presStyleLbl="node3" presStyleIdx="8" presStyleCnt="13"/>
      <dgm:spPr/>
    </dgm:pt>
    <dgm:pt modelId="{209D72BC-AFA0-4BC9-AE2F-27EE5CB9FFD7}" type="pres">
      <dgm:prSet presAssocID="{565D7C3B-F368-49A9-8876-7E33721A4D6C}" presName="hierChild4" presStyleCnt="0"/>
      <dgm:spPr/>
    </dgm:pt>
    <dgm:pt modelId="{9FD5610C-76CF-4F01-BE25-D931C20B6FDD}" type="pres">
      <dgm:prSet presAssocID="{565D7C3B-F368-49A9-8876-7E33721A4D6C}" presName="hierChild5" presStyleCnt="0"/>
      <dgm:spPr/>
    </dgm:pt>
    <dgm:pt modelId="{E9282BDF-887F-4512-B100-1D6EE483289E}" type="pres">
      <dgm:prSet presAssocID="{7A4047C7-BDFF-4C34-9311-E2ACF7C6CA3E}" presName="Name37" presStyleLbl="parChTrans1D3" presStyleIdx="9" presStyleCnt="13"/>
      <dgm:spPr/>
    </dgm:pt>
    <dgm:pt modelId="{50F005DD-94FB-4108-A8E1-EE3F5932D97F}" type="pres">
      <dgm:prSet presAssocID="{A8F938E8-3E83-4DCD-BDD1-A7141A5A3B9E}" presName="hierRoot2" presStyleCnt="0">
        <dgm:presLayoutVars>
          <dgm:hierBranch val="init"/>
        </dgm:presLayoutVars>
      </dgm:prSet>
      <dgm:spPr/>
    </dgm:pt>
    <dgm:pt modelId="{CA3FED60-B6DC-4410-A472-CF6A54E85E05}" type="pres">
      <dgm:prSet presAssocID="{A8F938E8-3E83-4DCD-BDD1-A7141A5A3B9E}" presName="rootComposite" presStyleCnt="0"/>
      <dgm:spPr/>
    </dgm:pt>
    <dgm:pt modelId="{E10C92E8-544C-4147-96E2-8403C61C6F22}" type="pres">
      <dgm:prSet presAssocID="{A8F938E8-3E83-4DCD-BDD1-A7141A5A3B9E}" presName="rootText" presStyleLbl="node3" presStyleIdx="9" presStyleCnt="13">
        <dgm:presLayoutVars>
          <dgm:chPref val="3"/>
        </dgm:presLayoutVars>
      </dgm:prSet>
      <dgm:spPr/>
    </dgm:pt>
    <dgm:pt modelId="{96FE2B81-5BA3-4748-8354-30926192696A}" type="pres">
      <dgm:prSet presAssocID="{A8F938E8-3E83-4DCD-BDD1-A7141A5A3B9E}" presName="rootConnector" presStyleLbl="node3" presStyleIdx="9" presStyleCnt="13"/>
      <dgm:spPr/>
    </dgm:pt>
    <dgm:pt modelId="{E83AF220-02E5-4E0C-BC45-99B61EA7B198}" type="pres">
      <dgm:prSet presAssocID="{A8F938E8-3E83-4DCD-BDD1-A7141A5A3B9E}" presName="hierChild4" presStyleCnt="0"/>
      <dgm:spPr/>
    </dgm:pt>
    <dgm:pt modelId="{EA80C513-CCCC-4CBD-B754-D87E4604DE23}" type="pres">
      <dgm:prSet presAssocID="{A8F938E8-3E83-4DCD-BDD1-A7141A5A3B9E}" presName="hierChild5" presStyleCnt="0"/>
      <dgm:spPr/>
    </dgm:pt>
    <dgm:pt modelId="{E95C827A-A3D5-44AF-BA5D-BFB63C461052}" type="pres">
      <dgm:prSet presAssocID="{6FB6B700-203C-4431-8C74-F6D60500A963}" presName="hierChild5" presStyleCnt="0"/>
      <dgm:spPr/>
    </dgm:pt>
    <dgm:pt modelId="{BEF3B098-C883-4C62-B1A0-FC7D0C9883FD}" type="pres">
      <dgm:prSet presAssocID="{3CB31951-043E-400A-B7B7-56B266710F43}" presName="Name37" presStyleLbl="parChTrans1D2" presStyleIdx="3" presStyleCnt="4"/>
      <dgm:spPr/>
    </dgm:pt>
    <dgm:pt modelId="{3892770F-2B66-49E1-9616-4D9941E516B7}" type="pres">
      <dgm:prSet presAssocID="{67DD3C7C-AE3B-4A95-941C-B5D0EC6ABDFD}" presName="hierRoot2" presStyleCnt="0">
        <dgm:presLayoutVars>
          <dgm:hierBranch val="init"/>
        </dgm:presLayoutVars>
      </dgm:prSet>
      <dgm:spPr/>
    </dgm:pt>
    <dgm:pt modelId="{A5BA687D-9C7D-4127-9BC7-6BC00606D217}" type="pres">
      <dgm:prSet presAssocID="{67DD3C7C-AE3B-4A95-941C-B5D0EC6ABDFD}" presName="rootComposite" presStyleCnt="0"/>
      <dgm:spPr/>
    </dgm:pt>
    <dgm:pt modelId="{8967AB09-7AC2-4B15-A7CC-98A7694D4C84}" type="pres">
      <dgm:prSet presAssocID="{67DD3C7C-AE3B-4A95-941C-B5D0EC6ABDFD}" presName="rootText" presStyleLbl="node2" presStyleIdx="3" presStyleCnt="4">
        <dgm:presLayoutVars>
          <dgm:chPref val="3"/>
        </dgm:presLayoutVars>
      </dgm:prSet>
      <dgm:spPr/>
    </dgm:pt>
    <dgm:pt modelId="{2DA14B87-8785-4184-B6F5-844F9D441B6B}" type="pres">
      <dgm:prSet presAssocID="{67DD3C7C-AE3B-4A95-941C-B5D0EC6ABDFD}" presName="rootConnector" presStyleLbl="node2" presStyleIdx="3" presStyleCnt="4"/>
      <dgm:spPr/>
    </dgm:pt>
    <dgm:pt modelId="{08E00936-8D20-45B1-BCDA-C2B1FE514D8A}" type="pres">
      <dgm:prSet presAssocID="{67DD3C7C-AE3B-4A95-941C-B5D0EC6ABDFD}" presName="hierChild4" presStyleCnt="0"/>
      <dgm:spPr/>
    </dgm:pt>
    <dgm:pt modelId="{39A14B9C-40A8-403C-A81D-EC1E7DE27C15}" type="pres">
      <dgm:prSet presAssocID="{4B3D5A4E-17A2-484B-BD1D-5551F9ED179A}" presName="Name37" presStyleLbl="parChTrans1D3" presStyleIdx="10" presStyleCnt="13"/>
      <dgm:spPr/>
    </dgm:pt>
    <dgm:pt modelId="{8817AAB7-C459-4249-9743-E3CD3EE51407}" type="pres">
      <dgm:prSet presAssocID="{3AFBB299-54F8-4D29-BED9-4C26FCCCDCCB}" presName="hierRoot2" presStyleCnt="0">
        <dgm:presLayoutVars>
          <dgm:hierBranch val="init"/>
        </dgm:presLayoutVars>
      </dgm:prSet>
      <dgm:spPr/>
    </dgm:pt>
    <dgm:pt modelId="{23E4E1C8-5BE9-42EF-8B87-ED0BEB600F3E}" type="pres">
      <dgm:prSet presAssocID="{3AFBB299-54F8-4D29-BED9-4C26FCCCDCCB}" presName="rootComposite" presStyleCnt="0"/>
      <dgm:spPr/>
    </dgm:pt>
    <dgm:pt modelId="{A26B07EF-B2EC-4336-A51C-A05FF2A6F82B}" type="pres">
      <dgm:prSet presAssocID="{3AFBB299-54F8-4D29-BED9-4C26FCCCDCCB}" presName="rootText" presStyleLbl="node3" presStyleIdx="10" presStyleCnt="13">
        <dgm:presLayoutVars>
          <dgm:chPref val="3"/>
        </dgm:presLayoutVars>
      </dgm:prSet>
      <dgm:spPr/>
    </dgm:pt>
    <dgm:pt modelId="{39531738-4D6B-4077-9146-1E09E0513243}" type="pres">
      <dgm:prSet presAssocID="{3AFBB299-54F8-4D29-BED9-4C26FCCCDCCB}" presName="rootConnector" presStyleLbl="node3" presStyleIdx="10" presStyleCnt="13"/>
      <dgm:spPr/>
    </dgm:pt>
    <dgm:pt modelId="{3F4004E9-D5D6-4D73-8DA2-20521026208F}" type="pres">
      <dgm:prSet presAssocID="{3AFBB299-54F8-4D29-BED9-4C26FCCCDCCB}" presName="hierChild4" presStyleCnt="0"/>
      <dgm:spPr/>
    </dgm:pt>
    <dgm:pt modelId="{C1E8A19E-A6E2-41D3-ACA5-4D8F3903CA98}" type="pres">
      <dgm:prSet presAssocID="{3AFBB299-54F8-4D29-BED9-4C26FCCCDCCB}" presName="hierChild5" presStyleCnt="0"/>
      <dgm:spPr/>
    </dgm:pt>
    <dgm:pt modelId="{5821D2AF-AC91-4A44-858F-872227EEF12A}" type="pres">
      <dgm:prSet presAssocID="{62CA1025-82A4-468E-B3FD-8B4301AD0694}" presName="Name37" presStyleLbl="parChTrans1D3" presStyleIdx="11" presStyleCnt="13"/>
      <dgm:spPr/>
    </dgm:pt>
    <dgm:pt modelId="{EDB8B993-F623-4201-AD61-8FF5F514FABD}" type="pres">
      <dgm:prSet presAssocID="{3767F2AC-7117-46A9-82E8-5467BE8D374F}" presName="hierRoot2" presStyleCnt="0">
        <dgm:presLayoutVars>
          <dgm:hierBranch val="init"/>
        </dgm:presLayoutVars>
      </dgm:prSet>
      <dgm:spPr/>
    </dgm:pt>
    <dgm:pt modelId="{191811DC-CF47-4EFE-8F05-560B8904E28A}" type="pres">
      <dgm:prSet presAssocID="{3767F2AC-7117-46A9-82E8-5467BE8D374F}" presName="rootComposite" presStyleCnt="0"/>
      <dgm:spPr/>
    </dgm:pt>
    <dgm:pt modelId="{5C1571E4-057B-4C5C-96A1-D617070B00E6}" type="pres">
      <dgm:prSet presAssocID="{3767F2AC-7117-46A9-82E8-5467BE8D374F}" presName="rootText" presStyleLbl="node3" presStyleIdx="11" presStyleCnt="13">
        <dgm:presLayoutVars>
          <dgm:chPref val="3"/>
        </dgm:presLayoutVars>
      </dgm:prSet>
      <dgm:spPr/>
    </dgm:pt>
    <dgm:pt modelId="{69673B17-3D7F-4418-A919-698BD9D54B3A}" type="pres">
      <dgm:prSet presAssocID="{3767F2AC-7117-46A9-82E8-5467BE8D374F}" presName="rootConnector" presStyleLbl="node3" presStyleIdx="11" presStyleCnt="13"/>
      <dgm:spPr/>
    </dgm:pt>
    <dgm:pt modelId="{029D50C8-4D6E-4583-A490-58EC141A1EFE}" type="pres">
      <dgm:prSet presAssocID="{3767F2AC-7117-46A9-82E8-5467BE8D374F}" presName="hierChild4" presStyleCnt="0"/>
      <dgm:spPr/>
    </dgm:pt>
    <dgm:pt modelId="{A4DF47CF-5A17-45F7-8D14-3F9FA7875AE5}" type="pres">
      <dgm:prSet presAssocID="{3767F2AC-7117-46A9-82E8-5467BE8D374F}" presName="hierChild5" presStyleCnt="0"/>
      <dgm:spPr/>
    </dgm:pt>
    <dgm:pt modelId="{D193DCE1-DC95-4632-8B72-92FBE9BC965E}" type="pres">
      <dgm:prSet presAssocID="{6243C7C4-1C1C-4174-80E9-1613054217F3}" presName="Name37" presStyleLbl="parChTrans1D3" presStyleIdx="12" presStyleCnt="13"/>
      <dgm:spPr/>
    </dgm:pt>
    <dgm:pt modelId="{1AC8E878-A01F-4A11-9D17-FEE21C9522B8}" type="pres">
      <dgm:prSet presAssocID="{985EBBC2-918C-49BC-BE6F-00D552156418}" presName="hierRoot2" presStyleCnt="0">
        <dgm:presLayoutVars>
          <dgm:hierBranch val="init"/>
        </dgm:presLayoutVars>
      </dgm:prSet>
      <dgm:spPr/>
    </dgm:pt>
    <dgm:pt modelId="{F83545C4-34EB-4138-81D9-A4D30DC0C308}" type="pres">
      <dgm:prSet presAssocID="{985EBBC2-918C-49BC-BE6F-00D552156418}" presName="rootComposite" presStyleCnt="0"/>
      <dgm:spPr/>
    </dgm:pt>
    <dgm:pt modelId="{0FB22087-8AD7-40B9-BC71-0DE2D90D3282}" type="pres">
      <dgm:prSet presAssocID="{985EBBC2-918C-49BC-BE6F-00D552156418}" presName="rootText" presStyleLbl="node3" presStyleIdx="12" presStyleCnt="13">
        <dgm:presLayoutVars>
          <dgm:chPref val="3"/>
        </dgm:presLayoutVars>
      </dgm:prSet>
      <dgm:spPr/>
    </dgm:pt>
    <dgm:pt modelId="{6F599658-D0CC-49D5-A0A0-B17AEAE0A35B}" type="pres">
      <dgm:prSet presAssocID="{985EBBC2-918C-49BC-BE6F-00D552156418}" presName="rootConnector" presStyleLbl="node3" presStyleIdx="12" presStyleCnt="13"/>
      <dgm:spPr/>
    </dgm:pt>
    <dgm:pt modelId="{106B5E67-22B1-4793-8A64-CD1768861CA3}" type="pres">
      <dgm:prSet presAssocID="{985EBBC2-918C-49BC-BE6F-00D552156418}" presName="hierChild4" presStyleCnt="0"/>
      <dgm:spPr/>
    </dgm:pt>
    <dgm:pt modelId="{1E4CA0A8-AB12-4D11-B58E-627B3E2F9D79}" type="pres">
      <dgm:prSet presAssocID="{985EBBC2-918C-49BC-BE6F-00D552156418}" presName="hierChild5" presStyleCnt="0"/>
      <dgm:spPr/>
    </dgm:pt>
    <dgm:pt modelId="{94945589-9134-4198-AD43-C615949B4D4C}" type="pres">
      <dgm:prSet presAssocID="{67DD3C7C-AE3B-4A95-941C-B5D0EC6ABDFD}" presName="hierChild5" presStyleCnt="0"/>
      <dgm:spPr/>
    </dgm:pt>
    <dgm:pt modelId="{B097C9ED-DFC5-4E21-BE1B-9413668FE841}" type="pres">
      <dgm:prSet presAssocID="{55024B52-BBCD-42B3-82B0-997189EE18D7}" presName="hierChild3" presStyleCnt="0"/>
      <dgm:spPr/>
    </dgm:pt>
  </dgm:ptLst>
  <dgm:cxnLst>
    <dgm:cxn modelId="{0AE60600-59CB-4E0E-AA48-06451D311D6B}" type="presOf" srcId="{99DE3169-CB9B-4B55-A0B5-90516F4B6DFF}" destId="{A8D5EA9D-C3D2-4C63-94C3-67CD4E1CBFA7}" srcOrd="1" destOrd="0" presId="urn:microsoft.com/office/officeart/2005/8/layout/orgChart1"/>
    <dgm:cxn modelId="{65A15B02-B58E-4C52-AF50-DDAB775C9629}" type="presOf" srcId="{7FFA8406-3DCC-458F-B12B-7B130FCAEF39}" destId="{82578D3F-140D-4E90-B3B7-03798C0BF2CE}" srcOrd="0" destOrd="0" presId="urn:microsoft.com/office/officeart/2005/8/layout/orgChart1"/>
    <dgm:cxn modelId="{C3092508-0397-46F4-8A79-EEC2462A5082}" type="presOf" srcId="{7A4047C7-BDFF-4C34-9311-E2ACF7C6CA3E}" destId="{E9282BDF-887F-4512-B100-1D6EE483289E}" srcOrd="0" destOrd="0" presId="urn:microsoft.com/office/officeart/2005/8/layout/orgChart1"/>
    <dgm:cxn modelId="{AC96AD0C-13D3-40A6-8FFC-64896DBB5507}" srcId="{DCAED06F-127D-430A-A310-ECBD10A25D70}" destId="{55024B52-BBCD-42B3-82B0-997189EE18D7}" srcOrd="0" destOrd="0" parTransId="{23946C15-CECB-4731-A5E3-D42637DF8F6E}" sibTransId="{E98CFF79-5941-490F-B7E9-70374F52C538}"/>
    <dgm:cxn modelId="{2199CE0E-A53C-48A9-8ADA-5481E958A507}" type="presOf" srcId="{3F158C6E-0D03-4C54-8403-F38C5D956E1B}" destId="{BD359016-4186-43F8-970C-73CB16587321}" srcOrd="0" destOrd="0" presId="urn:microsoft.com/office/officeart/2005/8/layout/orgChart1"/>
    <dgm:cxn modelId="{8089C512-8E59-42A3-BA1E-EF772034E661}" type="presOf" srcId="{4E9E29FE-799B-4789-8256-98EFA5962BC3}" destId="{E8C3452C-901F-4401-80DE-326553AE36C0}" srcOrd="0" destOrd="0" presId="urn:microsoft.com/office/officeart/2005/8/layout/orgChart1"/>
    <dgm:cxn modelId="{11357015-E804-480F-A5A0-8399676C227E}" type="presOf" srcId="{0FB77067-0221-45BE-B13D-0D28A2F48341}" destId="{278CE372-2BDA-41C9-81C2-0D1D643A4A0E}" srcOrd="1" destOrd="0" presId="urn:microsoft.com/office/officeart/2005/8/layout/orgChart1"/>
    <dgm:cxn modelId="{6168B91C-4C55-4F50-B54E-22E09D40492F}" type="presOf" srcId="{84C6573A-BC7B-49A5-84B4-589E686CE008}" destId="{0F7D18F7-D290-459A-9305-E6A111FB1A87}" srcOrd="0" destOrd="0" presId="urn:microsoft.com/office/officeart/2005/8/layout/orgChart1"/>
    <dgm:cxn modelId="{848FB51E-9B4E-4528-A01F-1DC732261D9E}" srcId="{6FB6B700-203C-4431-8C74-F6D60500A963}" destId="{565D7C3B-F368-49A9-8876-7E33721A4D6C}" srcOrd="0" destOrd="0" parTransId="{E97C0958-C0D2-4092-8F4A-FFCA21A94447}" sibTransId="{D8CD7259-B96E-4A02-9E81-24DBBF48C11E}"/>
    <dgm:cxn modelId="{A3953420-7783-44B2-95BF-827CAC84CEC6}" srcId="{FAD2F5DC-947B-4A3E-B112-88EDBD824CC4}" destId="{F4DF3168-DC45-47E9-A694-188DB5892D7E}" srcOrd="1" destOrd="0" parTransId="{A371FC25-A645-4491-9127-5C3F6ED6F2D2}" sibTransId="{6CFE6E17-4850-489F-A272-2D0E17D32525}"/>
    <dgm:cxn modelId="{ED5E3828-14B1-4F0A-842D-07E510C1E395}" srcId="{25F8FA35-D9D7-4E1E-B233-144CBB2B3A17}" destId="{68D08CBE-C348-4D2D-B600-3A8070A134B4}" srcOrd="1" destOrd="0" parTransId="{4E9E29FE-799B-4789-8256-98EFA5962BC3}" sibTransId="{725E0AD3-1A01-4774-8F3B-D54DAD68F9A6}"/>
    <dgm:cxn modelId="{0A968829-9B65-44D7-B4CB-85284059722D}" srcId="{67DD3C7C-AE3B-4A95-941C-B5D0EC6ABDFD}" destId="{3767F2AC-7117-46A9-82E8-5467BE8D374F}" srcOrd="1" destOrd="0" parTransId="{62CA1025-82A4-468E-B3FD-8B4301AD0694}" sibTransId="{9233B44C-2BF2-4874-9F8F-B375076D62C9}"/>
    <dgm:cxn modelId="{B363BC29-994E-4921-82CA-E2407B7F5C3F}" type="presOf" srcId="{DCAED06F-127D-430A-A310-ECBD10A25D70}" destId="{5D566997-F997-4AA5-823D-31863DB3F7B0}" srcOrd="0" destOrd="0" presId="urn:microsoft.com/office/officeart/2005/8/layout/orgChart1"/>
    <dgm:cxn modelId="{E7B9172E-BE4C-4965-B790-057715712F5B}" type="presOf" srcId="{3E5F4ED5-4F11-47D3-AD95-9E16C60BE43B}" destId="{030B61DC-69D4-442C-A4C5-1171B0EF2678}" srcOrd="1" destOrd="0" presId="urn:microsoft.com/office/officeart/2005/8/layout/orgChart1"/>
    <dgm:cxn modelId="{C7CE752E-E06C-42C9-89EB-39E8D0F75FA8}" type="presOf" srcId="{565D7C3B-F368-49A9-8876-7E33721A4D6C}" destId="{42653F5F-C4C9-436A-90DF-D5F0CAC2378D}" srcOrd="1" destOrd="0" presId="urn:microsoft.com/office/officeart/2005/8/layout/orgChart1"/>
    <dgm:cxn modelId="{2A483C35-999E-49B9-B89D-5A96557164C7}" type="presOf" srcId="{8BA762FF-6A0D-475B-B7BD-371BB9B5778E}" destId="{EC7E15B5-B639-43A1-9AE5-A8F304ABFDF7}" srcOrd="1" destOrd="0" presId="urn:microsoft.com/office/officeart/2005/8/layout/orgChart1"/>
    <dgm:cxn modelId="{5853643B-B24A-4F5F-9313-4EB9F04F267B}" type="presOf" srcId="{985EBBC2-918C-49BC-BE6F-00D552156418}" destId="{0FB22087-8AD7-40B9-BC71-0DE2D90D3282}" srcOrd="0" destOrd="0" presId="urn:microsoft.com/office/officeart/2005/8/layout/orgChart1"/>
    <dgm:cxn modelId="{596BEC5B-B77B-4DB1-A609-FFE2662CA060}" type="presOf" srcId="{55024B52-BBCD-42B3-82B0-997189EE18D7}" destId="{B2133975-337F-418F-9B16-89F51FDB3C11}" srcOrd="1" destOrd="0" presId="urn:microsoft.com/office/officeart/2005/8/layout/orgChart1"/>
    <dgm:cxn modelId="{FAAD145F-01AA-4E46-A2F0-8C4377BCD874}" srcId="{67DD3C7C-AE3B-4A95-941C-B5D0EC6ABDFD}" destId="{3AFBB299-54F8-4D29-BED9-4C26FCCCDCCB}" srcOrd="0" destOrd="0" parTransId="{4B3D5A4E-17A2-484B-BD1D-5551F9ED179A}" sibTransId="{82F996D8-0395-4A44-ADA4-83A286F0DF22}"/>
    <dgm:cxn modelId="{ACBEB461-5500-4372-A0B8-FC11E6555A98}" type="presOf" srcId="{565D7C3B-F368-49A9-8876-7E33721A4D6C}" destId="{AE7227C7-870A-42A4-8CFD-7198F2EB6A9B}" srcOrd="0" destOrd="0" presId="urn:microsoft.com/office/officeart/2005/8/layout/orgChart1"/>
    <dgm:cxn modelId="{94A9D562-BC1C-40C3-B34A-2BCC925873E9}" type="presOf" srcId="{3767F2AC-7117-46A9-82E8-5467BE8D374F}" destId="{5C1571E4-057B-4C5C-96A1-D617070B00E6}" srcOrd="0" destOrd="0" presId="urn:microsoft.com/office/officeart/2005/8/layout/orgChart1"/>
    <dgm:cxn modelId="{5B3E8A6A-38CB-43D4-A59C-2D82417FA563}" type="presOf" srcId="{FAD2F5DC-947B-4A3E-B112-88EDBD824CC4}" destId="{F4C10AB1-BAAF-4692-8E92-5EF8EDA6B18F}" srcOrd="0" destOrd="0" presId="urn:microsoft.com/office/officeart/2005/8/layout/orgChart1"/>
    <dgm:cxn modelId="{0817F54A-EF7C-4A38-AC65-91A601B27716}" srcId="{55024B52-BBCD-42B3-82B0-997189EE18D7}" destId="{6FB6B700-203C-4431-8C74-F6D60500A963}" srcOrd="2" destOrd="0" parTransId="{3F158C6E-0D03-4C54-8403-F38C5D956E1B}" sibTransId="{CAFD3E47-CA8F-43DF-8676-97DF70EC92BA}"/>
    <dgm:cxn modelId="{65A3C36F-0A80-47CB-93B9-C3603CAC4DB6}" type="presOf" srcId="{D62B52CF-FE4E-469D-A611-7D33B35DFAC7}" destId="{1207E4C1-F8F8-4336-8363-2BA468B815AF}" srcOrd="0" destOrd="0" presId="urn:microsoft.com/office/officeart/2005/8/layout/orgChart1"/>
    <dgm:cxn modelId="{5614B875-F072-480E-9945-2E1A765B0E49}" type="presOf" srcId="{8BA762FF-6A0D-475B-B7BD-371BB9B5778E}" destId="{EC20BC48-EC05-40A2-AAA9-9B087B9F5FEF}" srcOrd="0" destOrd="0" presId="urn:microsoft.com/office/officeart/2005/8/layout/orgChart1"/>
    <dgm:cxn modelId="{95836C58-210F-49B4-9239-D8787C9DC226}" type="presOf" srcId="{4B3D5A4E-17A2-484B-BD1D-5551F9ED179A}" destId="{39A14B9C-40A8-403C-A81D-EC1E7DE27C15}" srcOrd="0" destOrd="0" presId="urn:microsoft.com/office/officeart/2005/8/layout/orgChart1"/>
    <dgm:cxn modelId="{90EAE178-D1C2-41D1-B620-0A193CDD40A4}" type="presOf" srcId="{67DD3C7C-AE3B-4A95-941C-B5D0EC6ABDFD}" destId="{8967AB09-7AC2-4B15-A7CC-98A7694D4C84}" srcOrd="0" destOrd="0" presId="urn:microsoft.com/office/officeart/2005/8/layout/orgChart1"/>
    <dgm:cxn modelId="{E2740479-BBB3-44E7-8E49-7C0E96BE4D0C}" type="presOf" srcId="{5A90FF4C-EC6A-4EC8-AB23-6C091EBEDCC1}" destId="{C6B88A76-411A-4956-89BB-6E39FA7B512F}" srcOrd="0" destOrd="0" presId="urn:microsoft.com/office/officeart/2005/8/layout/orgChart1"/>
    <dgm:cxn modelId="{7405607A-E504-4A2E-800C-EBD6C9F18E9B}" srcId="{55024B52-BBCD-42B3-82B0-997189EE18D7}" destId="{67DD3C7C-AE3B-4A95-941C-B5D0EC6ABDFD}" srcOrd="3" destOrd="0" parTransId="{3CB31951-043E-400A-B7B7-56B266710F43}" sibTransId="{22815069-AC72-49CA-B788-7CDA83B696B2}"/>
    <dgm:cxn modelId="{5106077C-DC74-4FFA-A1CD-254A0E356408}" type="presOf" srcId="{3E5F4ED5-4F11-47D3-AD95-9E16C60BE43B}" destId="{9F98F34B-FAF2-4FFB-B72A-795D97CB392F}" srcOrd="0" destOrd="0" presId="urn:microsoft.com/office/officeart/2005/8/layout/orgChart1"/>
    <dgm:cxn modelId="{0F4FF77F-011A-4BE6-B17C-7F72CE59C7D2}" type="presOf" srcId="{25F8FA35-D9D7-4E1E-B233-144CBB2B3A17}" destId="{A43AF297-6F69-40CB-8410-187F53C3076A}" srcOrd="0" destOrd="0" presId="urn:microsoft.com/office/officeart/2005/8/layout/orgChart1"/>
    <dgm:cxn modelId="{8A852882-C66F-4C23-8A4E-06355326FCB8}" type="presOf" srcId="{68D08CBE-C348-4D2D-B600-3A8070A134B4}" destId="{3395181B-5F17-45AC-B375-4C2DEDD8BD50}" srcOrd="0" destOrd="0" presId="urn:microsoft.com/office/officeart/2005/8/layout/orgChart1"/>
    <dgm:cxn modelId="{C562348C-62EB-48A5-B1BE-451CA8CC1FCC}" type="presOf" srcId="{6FB6B700-203C-4431-8C74-F6D60500A963}" destId="{E25A3896-222A-4A63-8762-02FFB55D24ED}" srcOrd="1" destOrd="0" presId="urn:microsoft.com/office/officeart/2005/8/layout/orgChart1"/>
    <dgm:cxn modelId="{A04E858D-F458-440D-93E8-584515FDA3BA}" srcId="{FAD2F5DC-947B-4A3E-B112-88EDBD824CC4}" destId="{5A90FF4C-EC6A-4EC8-AB23-6C091EBEDCC1}" srcOrd="0" destOrd="0" parTransId="{A6623690-CB1A-488C-B7B7-98B9CA1E50AF}" sibTransId="{93B827FF-D86B-4D4E-8773-819B3D8F3425}"/>
    <dgm:cxn modelId="{94F29891-A1F2-47BC-96D4-8949E1EECA22}" srcId="{25F8FA35-D9D7-4E1E-B233-144CBB2B3A17}" destId="{3E5F4ED5-4F11-47D3-AD95-9E16C60BE43B}" srcOrd="0" destOrd="0" parTransId="{8D500C24-898A-49F0-BEA1-00ECD41D2186}" sibTransId="{9FA2E70B-D8A7-4733-95BA-CD775C68E8D1}"/>
    <dgm:cxn modelId="{0C220893-8533-45AD-BDA8-28CE3D4BD759}" type="presOf" srcId="{FAD2F5DC-947B-4A3E-B112-88EDBD824CC4}" destId="{ECC90911-FB74-4552-880C-305FAE1A664F}" srcOrd="1" destOrd="0" presId="urn:microsoft.com/office/officeart/2005/8/layout/orgChart1"/>
    <dgm:cxn modelId="{A8F8CFA1-415D-47D9-A9E2-3BF1A4144414}" type="presOf" srcId="{F61C31CF-BBFE-473A-B564-09070EAF8846}" destId="{0E8693A0-B83E-4A45-B66F-6529C038E1F7}" srcOrd="0" destOrd="0" presId="urn:microsoft.com/office/officeart/2005/8/layout/orgChart1"/>
    <dgm:cxn modelId="{8171D6A3-51EE-4CC9-864A-3E70B993B9D5}" type="presOf" srcId="{DDEA6B45-70AF-47A3-9197-C70609A60414}" destId="{B5AF242E-C1A9-4A6E-A35B-F32B39AA6FF0}" srcOrd="0" destOrd="0" presId="urn:microsoft.com/office/officeart/2005/8/layout/orgChart1"/>
    <dgm:cxn modelId="{AB6CAEA7-4DF1-492E-97FD-2EE456F69BE0}" srcId="{6FB6B700-203C-4431-8C74-F6D60500A963}" destId="{A8F938E8-3E83-4DCD-BDD1-A7141A5A3B9E}" srcOrd="1" destOrd="0" parTransId="{7A4047C7-BDFF-4C34-9311-E2ACF7C6CA3E}" sibTransId="{FED983AC-4355-4194-8572-450B0BCDA786}"/>
    <dgm:cxn modelId="{A6F4B4AB-8D4C-46A3-BD86-1E0D5DEF9C4C}" type="presOf" srcId="{67DD3C7C-AE3B-4A95-941C-B5D0EC6ABDFD}" destId="{2DA14B87-8785-4184-B6F5-844F9D441B6B}" srcOrd="1" destOrd="0" presId="urn:microsoft.com/office/officeart/2005/8/layout/orgChart1"/>
    <dgm:cxn modelId="{658911AF-E1CD-4152-9E4D-8796534E66D7}" type="presOf" srcId="{55024B52-BBCD-42B3-82B0-997189EE18D7}" destId="{1274EBA4-AE3D-4545-B52B-A529B8AD0957}" srcOrd="0" destOrd="0" presId="urn:microsoft.com/office/officeart/2005/8/layout/orgChart1"/>
    <dgm:cxn modelId="{B5413DB3-8A38-4961-A899-261A119AA0C2}" type="presOf" srcId="{E97C0958-C0D2-4092-8F4A-FFCA21A94447}" destId="{54E2FEBF-F853-4E46-8B0B-DC2B928CA3CD}" srcOrd="0" destOrd="0" presId="urn:microsoft.com/office/officeart/2005/8/layout/orgChart1"/>
    <dgm:cxn modelId="{680114B7-B908-42B6-9B19-309F1C0DAE5A}" type="presOf" srcId="{0FB77067-0221-45BE-B13D-0D28A2F48341}" destId="{01E9DF2C-67F7-4045-9EFB-D76B95D06E50}" srcOrd="0" destOrd="0" presId="urn:microsoft.com/office/officeart/2005/8/layout/orgChart1"/>
    <dgm:cxn modelId="{7D2349C3-EE58-4A30-A4F1-60BF8297A686}" type="presOf" srcId="{F4DF3168-DC45-47E9-A694-188DB5892D7E}" destId="{C673A493-2ACD-4FEB-9612-30B00BEA2585}" srcOrd="0" destOrd="0" presId="urn:microsoft.com/office/officeart/2005/8/layout/orgChart1"/>
    <dgm:cxn modelId="{967870C3-B975-4D33-B26F-DEE360B7AB8E}" type="presOf" srcId="{985EBBC2-918C-49BC-BE6F-00D552156418}" destId="{6F599658-D0CC-49D5-A0A0-B17AEAE0A35B}" srcOrd="1" destOrd="0" presId="urn:microsoft.com/office/officeart/2005/8/layout/orgChart1"/>
    <dgm:cxn modelId="{B3107DC3-0115-4679-9917-42D0EDF726EF}" type="presOf" srcId="{F4DF3168-DC45-47E9-A694-188DB5892D7E}" destId="{779D233C-451A-48FE-A33A-5899A488C2DC}" srcOrd="1" destOrd="0" presId="urn:microsoft.com/office/officeart/2005/8/layout/orgChart1"/>
    <dgm:cxn modelId="{628D2CC5-ADC5-4D6F-BC77-C082337084F5}" type="presOf" srcId="{62CA1025-82A4-468E-B3FD-8B4301AD0694}" destId="{5821D2AF-AC91-4A44-858F-872227EEF12A}" srcOrd="0" destOrd="0" presId="urn:microsoft.com/office/officeart/2005/8/layout/orgChart1"/>
    <dgm:cxn modelId="{41BA25CA-8B02-43EA-89C9-8255A52357C3}" type="presOf" srcId="{A6623690-CB1A-488C-B7B7-98B9CA1E50AF}" destId="{7F6EB64E-C2AC-4399-93AF-F4D369B83A41}" srcOrd="0" destOrd="0" presId="urn:microsoft.com/office/officeart/2005/8/layout/orgChart1"/>
    <dgm:cxn modelId="{6207B1CB-218B-452C-9CF3-39A8C8152DF1}" srcId="{55024B52-BBCD-42B3-82B0-997189EE18D7}" destId="{FAD2F5DC-947B-4A3E-B112-88EDBD824CC4}" srcOrd="1" destOrd="0" parTransId="{741718B0-C8DF-48DD-9DF3-9208686261DB}" sibTransId="{C8B57CDF-8970-4729-A5DE-3D4FC144145E}"/>
    <dgm:cxn modelId="{EF34B6CC-4C66-42DE-B587-B2A86EBE419A}" type="presOf" srcId="{5A90FF4C-EC6A-4EC8-AB23-6C091EBEDCC1}" destId="{BA0C4184-E971-43DA-810A-8CECFDBA6F35}" srcOrd="1" destOrd="0" presId="urn:microsoft.com/office/officeart/2005/8/layout/orgChart1"/>
    <dgm:cxn modelId="{E748F9CE-3A8A-46EE-9A16-3831F4429552}" type="presOf" srcId="{99DE3169-CB9B-4B55-A0B5-90516F4B6DFF}" destId="{7F28A022-C677-4F96-9EAC-8DF0984D7721}" srcOrd="0" destOrd="0" presId="urn:microsoft.com/office/officeart/2005/8/layout/orgChart1"/>
    <dgm:cxn modelId="{702C90D0-918B-4AF8-B704-8C8427505CE9}" type="presOf" srcId="{3767F2AC-7117-46A9-82E8-5467BE8D374F}" destId="{69673B17-3D7F-4418-A919-698BD9D54B3A}" srcOrd="1" destOrd="0" presId="urn:microsoft.com/office/officeart/2005/8/layout/orgChart1"/>
    <dgm:cxn modelId="{DD03BED4-DFAF-4767-AA83-4A4DFE21AF8B}" srcId="{FAD2F5DC-947B-4A3E-B112-88EDBD824CC4}" destId="{41E453FA-C172-49C3-B8FE-4EA709892BD1}" srcOrd="2" destOrd="0" parTransId="{7FFA8406-3DCC-458F-B12B-7B130FCAEF39}" sibTransId="{3D3B26D7-170B-4F10-A07E-9EC4160545CB}"/>
    <dgm:cxn modelId="{0EC0A8D6-DE45-4F82-AB30-8B6C0EB5F002}" srcId="{25F8FA35-D9D7-4E1E-B233-144CBB2B3A17}" destId="{8BA762FF-6A0D-475B-B7BD-371BB9B5778E}" srcOrd="2" destOrd="0" parTransId="{D62B52CF-FE4E-469D-A611-7D33B35DFAC7}" sibTransId="{F6B16FD3-391A-4ADA-9616-06DBD2E37D52}"/>
    <dgm:cxn modelId="{AD1463DA-1CBF-4857-8B19-956697537641}" srcId="{55024B52-BBCD-42B3-82B0-997189EE18D7}" destId="{25F8FA35-D9D7-4E1E-B233-144CBB2B3A17}" srcOrd="0" destOrd="0" parTransId="{DDEA6B45-70AF-47A3-9197-C70609A60414}" sibTransId="{2AE212C7-3F7F-4DCC-9316-2E08074D1E40}"/>
    <dgm:cxn modelId="{3539F6DA-1447-4FAC-98D2-EF67B67984A6}" type="presOf" srcId="{741718B0-C8DF-48DD-9DF3-9208686261DB}" destId="{F268FAE6-DA36-45FB-ACF3-C3AFCFEA2A20}" srcOrd="0" destOrd="0" presId="urn:microsoft.com/office/officeart/2005/8/layout/orgChart1"/>
    <dgm:cxn modelId="{666BF8DA-A9B9-4824-9D15-B1256C4B8EC3}" type="presOf" srcId="{41E453FA-C172-49C3-B8FE-4EA709892BD1}" destId="{57BFBFCA-4ED7-4D26-B6B2-6308804A69B2}" srcOrd="0" destOrd="0" presId="urn:microsoft.com/office/officeart/2005/8/layout/orgChart1"/>
    <dgm:cxn modelId="{74FE25DB-5B9A-4088-B6B1-49B9927D6BBB}" type="presOf" srcId="{6FB6B700-203C-4431-8C74-F6D60500A963}" destId="{95C021CB-8127-49AB-AEB0-4A8CBB061CE0}" srcOrd="0" destOrd="0" presId="urn:microsoft.com/office/officeart/2005/8/layout/orgChart1"/>
    <dgm:cxn modelId="{8424D1DB-F835-4A3E-9FB4-915A89CB58E1}" srcId="{25F8FA35-D9D7-4E1E-B233-144CBB2B3A17}" destId="{99DE3169-CB9B-4B55-A0B5-90516F4B6DFF}" srcOrd="4" destOrd="0" parTransId="{84C6573A-BC7B-49A5-84B4-589E686CE008}" sibTransId="{AE99213E-2D53-40C8-A978-652D5FAABB7D}"/>
    <dgm:cxn modelId="{B04B37DC-B797-4C29-96E5-BBD65452F6BB}" type="presOf" srcId="{68D08CBE-C348-4D2D-B600-3A8070A134B4}" destId="{E1F1B26F-205B-4686-B87E-3560BC05C495}" srcOrd="1" destOrd="0" presId="urn:microsoft.com/office/officeart/2005/8/layout/orgChart1"/>
    <dgm:cxn modelId="{C35DF0DD-3F69-4388-A024-6513A64C448B}" srcId="{67DD3C7C-AE3B-4A95-941C-B5D0EC6ABDFD}" destId="{985EBBC2-918C-49BC-BE6F-00D552156418}" srcOrd="2" destOrd="0" parTransId="{6243C7C4-1C1C-4174-80E9-1613054217F3}" sibTransId="{1628CFC4-05FD-40C7-951B-8D40BA25EFBC}"/>
    <dgm:cxn modelId="{677875DE-64BC-41F4-99D9-FC68595A498A}" type="presOf" srcId="{3AFBB299-54F8-4D29-BED9-4C26FCCCDCCB}" destId="{39531738-4D6B-4077-9146-1E09E0513243}" srcOrd="1" destOrd="0" presId="urn:microsoft.com/office/officeart/2005/8/layout/orgChart1"/>
    <dgm:cxn modelId="{F501BDDE-1E50-498E-A48F-053A3C23FE04}" type="presOf" srcId="{3CB31951-043E-400A-B7B7-56B266710F43}" destId="{BEF3B098-C883-4C62-B1A0-FC7D0C9883FD}" srcOrd="0" destOrd="0" presId="urn:microsoft.com/office/officeart/2005/8/layout/orgChart1"/>
    <dgm:cxn modelId="{EE468DE2-0698-4931-AE72-43938FBBB721}" type="presOf" srcId="{6243C7C4-1C1C-4174-80E9-1613054217F3}" destId="{D193DCE1-DC95-4632-8B72-92FBE9BC965E}" srcOrd="0" destOrd="0" presId="urn:microsoft.com/office/officeart/2005/8/layout/orgChart1"/>
    <dgm:cxn modelId="{E6C80BE4-C651-4E27-95E7-4C575653CA8D}" type="presOf" srcId="{41E453FA-C172-49C3-B8FE-4EA709892BD1}" destId="{B8E9A5CE-AC79-4179-8970-B8E69E817639}" srcOrd="1" destOrd="0" presId="urn:microsoft.com/office/officeart/2005/8/layout/orgChart1"/>
    <dgm:cxn modelId="{8EE8E7E8-AE42-4E20-B41E-351F54B0B1E2}" type="presOf" srcId="{A8F938E8-3E83-4DCD-BDD1-A7141A5A3B9E}" destId="{96FE2B81-5BA3-4748-8354-30926192696A}" srcOrd="1" destOrd="0" presId="urn:microsoft.com/office/officeart/2005/8/layout/orgChart1"/>
    <dgm:cxn modelId="{41D4C4EC-22A2-4679-AF9B-FD5DB9E4EDE1}" type="presOf" srcId="{A8F938E8-3E83-4DCD-BDD1-A7141A5A3B9E}" destId="{E10C92E8-544C-4147-96E2-8403C61C6F22}" srcOrd="0" destOrd="0" presId="urn:microsoft.com/office/officeart/2005/8/layout/orgChart1"/>
    <dgm:cxn modelId="{F83627F0-3BD2-4BA6-8DDF-EC56F485C852}" type="presOf" srcId="{25F8FA35-D9D7-4E1E-B233-144CBB2B3A17}" destId="{E660FB8E-25CF-48EA-BF28-172B337F2B24}" srcOrd="1" destOrd="0" presId="urn:microsoft.com/office/officeart/2005/8/layout/orgChart1"/>
    <dgm:cxn modelId="{E8D60BF3-0AE0-4608-9006-D511F08D8A94}" type="presOf" srcId="{8D500C24-898A-49F0-BEA1-00ECD41D2186}" destId="{0C70CB7A-19A2-4790-B8B9-FF815C5B1702}" srcOrd="0" destOrd="0" presId="urn:microsoft.com/office/officeart/2005/8/layout/orgChart1"/>
    <dgm:cxn modelId="{446CBCF3-970D-4212-A45A-F4BEC01E8F1B}" type="presOf" srcId="{A371FC25-A645-4491-9127-5C3F6ED6F2D2}" destId="{9FF8ED5E-27D0-4E37-A9A0-4B4817CC6D0D}" srcOrd="0" destOrd="0" presId="urn:microsoft.com/office/officeart/2005/8/layout/orgChart1"/>
    <dgm:cxn modelId="{9E792BF9-0D5B-4684-9E9C-F299AACD75F9}" type="presOf" srcId="{3AFBB299-54F8-4D29-BED9-4C26FCCCDCCB}" destId="{A26B07EF-B2EC-4336-A51C-A05FF2A6F82B}" srcOrd="0" destOrd="0" presId="urn:microsoft.com/office/officeart/2005/8/layout/orgChart1"/>
    <dgm:cxn modelId="{0A8322FF-63C8-4491-BFE0-E1FF37B72DF8}" srcId="{25F8FA35-D9D7-4E1E-B233-144CBB2B3A17}" destId="{0FB77067-0221-45BE-B13D-0D28A2F48341}" srcOrd="3" destOrd="0" parTransId="{F61C31CF-BBFE-473A-B564-09070EAF8846}" sibTransId="{B44D85C2-E148-4786-9BDD-F38385BAD563}"/>
    <dgm:cxn modelId="{D5D45654-F7A1-4E43-B217-C0F4CC90A980}" type="presParOf" srcId="{5D566997-F997-4AA5-823D-31863DB3F7B0}" destId="{3DA1DC2C-10B3-4AB5-8C08-18A59925C3AB}" srcOrd="0" destOrd="0" presId="urn:microsoft.com/office/officeart/2005/8/layout/orgChart1"/>
    <dgm:cxn modelId="{A3752111-EE97-4D5E-BB0F-13FF0D6637F4}" type="presParOf" srcId="{3DA1DC2C-10B3-4AB5-8C08-18A59925C3AB}" destId="{B6F7835E-21A2-47E8-9C06-7E340A7B92ED}" srcOrd="0" destOrd="0" presId="urn:microsoft.com/office/officeart/2005/8/layout/orgChart1"/>
    <dgm:cxn modelId="{C2658138-3D94-4E37-8B97-FCAFA84E817C}" type="presParOf" srcId="{B6F7835E-21A2-47E8-9C06-7E340A7B92ED}" destId="{1274EBA4-AE3D-4545-B52B-A529B8AD0957}" srcOrd="0" destOrd="0" presId="urn:microsoft.com/office/officeart/2005/8/layout/orgChart1"/>
    <dgm:cxn modelId="{469757B7-054E-4EAC-ABA0-B24EBF7C266B}" type="presParOf" srcId="{B6F7835E-21A2-47E8-9C06-7E340A7B92ED}" destId="{B2133975-337F-418F-9B16-89F51FDB3C11}" srcOrd="1" destOrd="0" presId="urn:microsoft.com/office/officeart/2005/8/layout/orgChart1"/>
    <dgm:cxn modelId="{E54CE70C-7B0E-43AB-BA55-96F64A0156AA}" type="presParOf" srcId="{3DA1DC2C-10B3-4AB5-8C08-18A59925C3AB}" destId="{6AC56DDF-A5B5-412C-9D3B-1583DA7036B1}" srcOrd="1" destOrd="0" presId="urn:microsoft.com/office/officeart/2005/8/layout/orgChart1"/>
    <dgm:cxn modelId="{1F425A08-20FF-43A8-9198-3E00F84E7CF2}" type="presParOf" srcId="{6AC56DDF-A5B5-412C-9D3B-1583DA7036B1}" destId="{B5AF242E-C1A9-4A6E-A35B-F32B39AA6FF0}" srcOrd="0" destOrd="0" presId="urn:microsoft.com/office/officeart/2005/8/layout/orgChart1"/>
    <dgm:cxn modelId="{360A81F3-49E5-4DB7-AF6A-4867144396CD}" type="presParOf" srcId="{6AC56DDF-A5B5-412C-9D3B-1583DA7036B1}" destId="{7F94127B-D17A-48DC-8965-8FE78AC28833}" srcOrd="1" destOrd="0" presId="urn:microsoft.com/office/officeart/2005/8/layout/orgChart1"/>
    <dgm:cxn modelId="{F24E2609-7DBC-4692-8954-114D7BC81B94}" type="presParOf" srcId="{7F94127B-D17A-48DC-8965-8FE78AC28833}" destId="{D55F9DF5-2CA6-47F2-B424-B006C93307EF}" srcOrd="0" destOrd="0" presId="urn:microsoft.com/office/officeart/2005/8/layout/orgChart1"/>
    <dgm:cxn modelId="{82B11389-A150-4F1A-A38D-D0506714E1B4}" type="presParOf" srcId="{D55F9DF5-2CA6-47F2-B424-B006C93307EF}" destId="{A43AF297-6F69-40CB-8410-187F53C3076A}" srcOrd="0" destOrd="0" presId="urn:microsoft.com/office/officeart/2005/8/layout/orgChart1"/>
    <dgm:cxn modelId="{8416C441-98F8-4DD1-AF34-4D87129F9E61}" type="presParOf" srcId="{D55F9DF5-2CA6-47F2-B424-B006C93307EF}" destId="{E660FB8E-25CF-48EA-BF28-172B337F2B24}" srcOrd="1" destOrd="0" presId="urn:microsoft.com/office/officeart/2005/8/layout/orgChart1"/>
    <dgm:cxn modelId="{B4437ED1-8F0A-47A3-9A50-E7C58DBE36D2}" type="presParOf" srcId="{7F94127B-D17A-48DC-8965-8FE78AC28833}" destId="{91A892DA-9AA6-405B-BC44-4ECC28D2D0F5}" srcOrd="1" destOrd="0" presId="urn:microsoft.com/office/officeart/2005/8/layout/orgChart1"/>
    <dgm:cxn modelId="{D4DA0F07-AEBA-484D-8B34-F8107F99925F}" type="presParOf" srcId="{91A892DA-9AA6-405B-BC44-4ECC28D2D0F5}" destId="{0C70CB7A-19A2-4790-B8B9-FF815C5B1702}" srcOrd="0" destOrd="0" presId="urn:microsoft.com/office/officeart/2005/8/layout/orgChart1"/>
    <dgm:cxn modelId="{61C6A196-8F5D-4595-89CD-AC711853646E}" type="presParOf" srcId="{91A892DA-9AA6-405B-BC44-4ECC28D2D0F5}" destId="{45237AA1-E872-4F57-A24D-ADA89C618238}" srcOrd="1" destOrd="0" presId="urn:microsoft.com/office/officeart/2005/8/layout/orgChart1"/>
    <dgm:cxn modelId="{C1739C05-9FDE-4414-A193-FCE6FC519676}" type="presParOf" srcId="{45237AA1-E872-4F57-A24D-ADA89C618238}" destId="{8948C8BF-96C2-46AB-B9CD-4AD480319862}" srcOrd="0" destOrd="0" presId="urn:microsoft.com/office/officeart/2005/8/layout/orgChart1"/>
    <dgm:cxn modelId="{6D1C1977-EDBA-4565-B4BC-61DE12801462}" type="presParOf" srcId="{8948C8BF-96C2-46AB-B9CD-4AD480319862}" destId="{9F98F34B-FAF2-4FFB-B72A-795D97CB392F}" srcOrd="0" destOrd="0" presId="urn:microsoft.com/office/officeart/2005/8/layout/orgChart1"/>
    <dgm:cxn modelId="{059A9469-DB44-4D19-A2B5-3C4063655C0B}" type="presParOf" srcId="{8948C8BF-96C2-46AB-B9CD-4AD480319862}" destId="{030B61DC-69D4-442C-A4C5-1171B0EF2678}" srcOrd="1" destOrd="0" presId="urn:microsoft.com/office/officeart/2005/8/layout/orgChart1"/>
    <dgm:cxn modelId="{6B9F9D09-AD66-4653-AAF4-73F039B6BCDE}" type="presParOf" srcId="{45237AA1-E872-4F57-A24D-ADA89C618238}" destId="{22E375BE-420D-40F7-A4E5-2F88A4C88FB3}" srcOrd="1" destOrd="0" presId="urn:microsoft.com/office/officeart/2005/8/layout/orgChart1"/>
    <dgm:cxn modelId="{38246E73-1DE1-417C-82A5-C6F14D447ED0}" type="presParOf" srcId="{45237AA1-E872-4F57-A24D-ADA89C618238}" destId="{DB21875B-417A-448C-83BC-7CD83C02B8AD}" srcOrd="2" destOrd="0" presId="urn:microsoft.com/office/officeart/2005/8/layout/orgChart1"/>
    <dgm:cxn modelId="{97853146-2A3A-4B35-8C3B-17DF1863F700}" type="presParOf" srcId="{91A892DA-9AA6-405B-BC44-4ECC28D2D0F5}" destId="{E8C3452C-901F-4401-80DE-326553AE36C0}" srcOrd="2" destOrd="0" presId="urn:microsoft.com/office/officeart/2005/8/layout/orgChart1"/>
    <dgm:cxn modelId="{40462136-B424-4E76-A73D-4BFC26F89148}" type="presParOf" srcId="{91A892DA-9AA6-405B-BC44-4ECC28D2D0F5}" destId="{F12559AE-8F83-4653-B777-76E7B3A8834B}" srcOrd="3" destOrd="0" presId="urn:microsoft.com/office/officeart/2005/8/layout/orgChart1"/>
    <dgm:cxn modelId="{C3A90A64-5C40-4A01-B185-0E7FEA0ACFF9}" type="presParOf" srcId="{F12559AE-8F83-4653-B777-76E7B3A8834B}" destId="{753D176C-B52C-49A0-B4FD-E836A0A29CB3}" srcOrd="0" destOrd="0" presId="urn:microsoft.com/office/officeart/2005/8/layout/orgChart1"/>
    <dgm:cxn modelId="{AAFBD7C8-9203-43CE-BF06-1CC002DF079F}" type="presParOf" srcId="{753D176C-B52C-49A0-B4FD-E836A0A29CB3}" destId="{3395181B-5F17-45AC-B375-4C2DEDD8BD50}" srcOrd="0" destOrd="0" presId="urn:microsoft.com/office/officeart/2005/8/layout/orgChart1"/>
    <dgm:cxn modelId="{5DA1B2CB-673E-4C77-8BD3-F51601845D23}" type="presParOf" srcId="{753D176C-B52C-49A0-B4FD-E836A0A29CB3}" destId="{E1F1B26F-205B-4686-B87E-3560BC05C495}" srcOrd="1" destOrd="0" presId="urn:microsoft.com/office/officeart/2005/8/layout/orgChart1"/>
    <dgm:cxn modelId="{D21EE1BD-65C2-4468-8BAC-3C3E966EA4F4}" type="presParOf" srcId="{F12559AE-8F83-4653-B777-76E7B3A8834B}" destId="{5D07E29C-0445-4C55-9F36-DC189121EE7E}" srcOrd="1" destOrd="0" presId="urn:microsoft.com/office/officeart/2005/8/layout/orgChart1"/>
    <dgm:cxn modelId="{431FAA65-9E88-4D53-9C71-D6BA577CB7AC}" type="presParOf" srcId="{F12559AE-8F83-4653-B777-76E7B3A8834B}" destId="{149E71E7-16A4-449E-B811-B24029183F69}" srcOrd="2" destOrd="0" presId="urn:microsoft.com/office/officeart/2005/8/layout/orgChart1"/>
    <dgm:cxn modelId="{CD93BA99-E2BB-4DE6-8671-A4FD8C420317}" type="presParOf" srcId="{91A892DA-9AA6-405B-BC44-4ECC28D2D0F5}" destId="{1207E4C1-F8F8-4336-8363-2BA468B815AF}" srcOrd="4" destOrd="0" presId="urn:microsoft.com/office/officeart/2005/8/layout/orgChart1"/>
    <dgm:cxn modelId="{89EB0014-39BE-4B1C-9E5F-1433E00D7DB1}" type="presParOf" srcId="{91A892DA-9AA6-405B-BC44-4ECC28D2D0F5}" destId="{CD021365-8ABD-4C57-8BFA-E61B7B633DC2}" srcOrd="5" destOrd="0" presId="urn:microsoft.com/office/officeart/2005/8/layout/orgChart1"/>
    <dgm:cxn modelId="{E8B37DD1-9612-474E-9F74-8F98521D0C0F}" type="presParOf" srcId="{CD021365-8ABD-4C57-8BFA-E61B7B633DC2}" destId="{F3BC9CD1-147B-48C6-A910-C91ACBBFCA01}" srcOrd="0" destOrd="0" presId="urn:microsoft.com/office/officeart/2005/8/layout/orgChart1"/>
    <dgm:cxn modelId="{DC7ECA25-65AE-4B15-B247-3BF7168BE043}" type="presParOf" srcId="{F3BC9CD1-147B-48C6-A910-C91ACBBFCA01}" destId="{EC20BC48-EC05-40A2-AAA9-9B087B9F5FEF}" srcOrd="0" destOrd="0" presId="urn:microsoft.com/office/officeart/2005/8/layout/orgChart1"/>
    <dgm:cxn modelId="{787DAA16-D8C7-4A5B-BC8E-1A26773F0CDB}" type="presParOf" srcId="{F3BC9CD1-147B-48C6-A910-C91ACBBFCA01}" destId="{EC7E15B5-B639-43A1-9AE5-A8F304ABFDF7}" srcOrd="1" destOrd="0" presId="urn:microsoft.com/office/officeart/2005/8/layout/orgChart1"/>
    <dgm:cxn modelId="{52CF74CF-7232-4F8C-85CB-4C0FE387E30C}" type="presParOf" srcId="{CD021365-8ABD-4C57-8BFA-E61B7B633DC2}" destId="{B8741961-20C6-4BBF-9FB8-FEB5CB78B613}" srcOrd="1" destOrd="0" presId="urn:microsoft.com/office/officeart/2005/8/layout/orgChart1"/>
    <dgm:cxn modelId="{8BFCD92D-2CFB-4DCC-A559-CD6CC6CD593A}" type="presParOf" srcId="{CD021365-8ABD-4C57-8BFA-E61B7B633DC2}" destId="{969152C3-FE09-4220-8370-272D78053569}" srcOrd="2" destOrd="0" presId="urn:microsoft.com/office/officeart/2005/8/layout/orgChart1"/>
    <dgm:cxn modelId="{F79E70BE-1C47-4DDF-A71F-9859896351BB}" type="presParOf" srcId="{91A892DA-9AA6-405B-BC44-4ECC28D2D0F5}" destId="{0E8693A0-B83E-4A45-B66F-6529C038E1F7}" srcOrd="6" destOrd="0" presId="urn:microsoft.com/office/officeart/2005/8/layout/orgChart1"/>
    <dgm:cxn modelId="{781ED935-D877-4C86-8218-D4DEF21502F4}" type="presParOf" srcId="{91A892DA-9AA6-405B-BC44-4ECC28D2D0F5}" destId="{F1DA3890-604D-4B4C-A150-8B11508955D2}" srcOrd="7" destOrd="0" presId="urn:microsoft.com/office/officeart/2005/8/layout/orgChart1"/>
    <dgm:cxn modelId="{0A5F4357-F415-4254-BB63-A24BCFDFCDAF}" type="presParOf" srcId="{F1DA3890-604D-4B4C-A150-8B11508955D2}" destId="{42DA31AE-CCE9-443A-9A05-572B7951E4E5}" srcOrd="0" destOrd="0" presId="urn:microsoft.com/office/officeart/2005/8/layout/orgChart1"/>
    <dgm:cxn modelId="{A92F5A9E-0796-47D6-BCD5-28FEC939DBF2}" type="presParOf" srcId="{42DA31AE-CCE9-443A-9A05-572B7951E4E5}" destId="{01E9DF2C-67F7-4045-9EFB-D76B95D06E50}" srcOrd="0" destOrd="0" presId="urn:microsoft.com/office/officeart/2005/8/layout/orgChart1"/>
    <dgm:cxn modelId="{081B3561-782D-4618-83D9-D16074970718}" type="presParOf" srcId="{42DA31AE-CCE9-443A-9A05-572B7951E4E5}" destId="{278CE372-2BDA-41C9-81C2-0D1D643A4A0E}" srcOrd="1" destOrd="0" presId="urn:microsoft.com/office/officeart/2005/8/layout/orgChart1"/>
    <dgm:cxn modelId="{DA5E3273-B26D-488B-9398-FEA3E040B824}" type="presParOf" srcId="{F1DA3890-604D-4B4C-A150-8B11508955D2}" destId="{A7B8F49E-75D4-4836-BC56-FA1BB2E6DF19}" srcOrd="1" destOrd="0" presId="urn:microsoft.com/office/officeart/2005/8/layout/orgChart1"/>
    <dgm:cxn modelId="{16E94E18-9D56-41F3-9E5A-DDE90D878977}" type="presParOf" srcId="{F1DA3890-604D-4B4C-A150-8B11508955D2}" destId="{B07C6238-137F-46B7-A07E-A758DDA9F93D}" srcOrd="2" destOrd="0" presId="urn:microsoft.com/office/officeart/2005/8/layout/orgChart1"/>
    <dgm:cxn modelId="{3E6F415E-1842-4448-A39E-A864291AD2B3}" type="presParOf" srcId="{91A892DA-9AA6-405B-BC44-4ECC28D2D0F5}" destId="{0F7D18F7-D290-459A-9305-E6A111FB1A87}" srcOrd="8" destOrd="0" presId="urn:microsoft.com/office/officeart/2005/8/layout/orgChart1"/>
    <dgm:cxn modelId="{A42C5AD8-F970-412C-8DDF-2693A2A7E446}" type="presParOf" srcId="{91A892DA-9AA6-405B-BC44-4ECC28D2D0F5}" destId="{5BE4DCB9-896C-431D-AE09-D0859D2527B8}" srcOrd="9" destOrd="0" presId="urn:microsoft.com/office/officeart/2005/8/layout/orgChart1"/>
    <dgm:cxn modelId="{7BC8A241-C60B-4D37-9956-96B8843D0F42}" type="presParOf" srcId="{5BE4DCB9-896C-431D-AE09-D0859D2527B8}" destId="{DF940A65-6B20-4F7C-843D-7548597B0B45}" srcOrd="0" destOrd="0" presId="urn:microsoft.com/office/officeart/2005/8/layout/orgChart1"/>
    <dgm:cxn modelId="{8DF65A3C-0CC5-4E75-A66B-C6ADE3B01600}" type="presParOf" srcId="{DF940A65-6B20-4F7C-843D-7548597B0B45}" destId="{7F28A022-C677-4F96-9EAC-8DF0984D7721}" srcOrd="0" destOrd="0" presId="urn:microsoft.com/office/officeart/2005/8/layout/orgChart1"/>
    <dgm:cxn modelId="{AFEA0ED4-D0C7-47F1-A854-86E01A979558}" type="presParOf" srcId="{DF940A65-6B20-4F7C-843D-7548597B0B45}" destId="{A8D5EA9D-C3D2-4C63-94C3-67CD4E1CBFA7}" srcOrd="1" destOrd="0" presId="urn:microsoft.com/office/officeart/2005/8/layout/orgChart1"/>
    <dgm:cxn modelId="{E35E9183-C38C-4D67-A7F0-4DEA182C2D4A}" type="presParOf" srcId="{5BE4DCB9-896C-431D-AE09-D0859D2527B8}" destId="{1666EE02-02F1-4D69-9E64-0E3D24E2AF41}" srcOrd="1" destOrd="0" presId="urn:microsoft.com/office/officeart/2005/8/layout/orgChart1"/>
    <dgm:cxn modelId="{00A8896D-F29F-4EC1-A166-F1BC1FB5DAAA}" type="presParOf" srcId="{5BE4DCB9-896C-431D-AE09-D0859D2527B8}" destId="{4B09F172-01A6-4F02-90BF-6286D36A4BA4}" srcOrd="2" destOrd="0" presId="urn:microsoft.com/office/officeart/2005/8/layout/orgChart1"/>
    <dgm:cxn modelId="{8069ECBB-1751-400B-916D-6524643EFE74}" type="presParOf" srcId="{7F94127B-D17A-48DC-8965-8FE78AC28833}" destId="{D0790A50-06A7-4935-8B31-CD3205CF1C40}" srcOrd="2" destOrd="0" presId="urn:microsoft.com/office/officeart/2005/8/layout/orgChart1"/>
    <dgm:cxn modelId="{D85029AC-2F93-4495-B373-CE721E37587C}" type="presParOf" srcId="{6AC56DDF-A5B5-412C-9D3B-1583DA7036B1}" destId="{F268FAE6-DA36-45FB-ACF3-C3AFCFEA2A20}" srcOrd="2" destOrd="0" presId="urn:microsoft.com/office/officeart/2005/8/layout/orgChart1"/>
    <dgm:cxn modelId="{B8A5CF1E-3A04-4BB5-95CE-C456D063C10D}" type="presParOf" srcId="{6AC56DDF-A5B5-412C-9D3B-1583DA7036B1}" destId="{DDD0F7B5-803D-4E7E-9AD4-9EC3CB20680E}" srcOrd="3" destOrd="0" presId="urn:microsoft.com/office/officeart/2005/8/layout/orgChart1"/>
    <dgm:cxn modelId="{363136AA-79F0-44D1-881B-A52A8CE82661}" type="presParOf" srcId="{DDD0F7B5-803D-4E7E-9AD4-9EC3CB20680E}" destId="{0A5D5B60-CCEB-41FF-8226-70FED76E030F}" srcOrd="0" destOrd="0" presId="urn:microsoft.com/office/officeart/2005/8/layout/orgChart1"/>
    <dgm:cxn modelId="{8B8F6276-F7D8-420F-A89E-874DEBA3947E}" type="presParOf" srcId="{0A5D5B60-CCEB-41FF-8226-70FED76E030F}" destId="{F4C10AB1-BAAF-4692-8E92-5EF8EDA6B18F}" srcOrd="0" destOrd="0" presId="urn:microsoft.com/office/officeart/2005/8/layout/orgChart1"/>
    <dgm:cxn modelId="{01AC3366-85A0-469C-83FC-2E720C73C761}" type="presParOf" srcId="{0A5D5B60-CCEB-41FF-8226-70FED76E030F}" destId="{ECC90911-FB74-4552-880C-305FAE1A664F}" srcOrd="1" destOrd="0" presId="urn:microsoft.com/office/officeart/2005/8/layout/orgChart1"/>
    <dgm:cxn modelId="{C59119FF-3890-4BAF-8854-5070D44F08F0}" type="presParOf" srcId="{DDD0F7B5-803D-4E7E-9AD4-9EC3CB20680E}" destId="{331D8236-9C04-49FF-AA56-3D6F8C1A48B5}" srcOrd="1" destOrd="0" presId="urn:microsoft.com/office/officeart/2005/8/layout/orgChart1"/>
    <dgm:cxn modelId="{2BA5C63B-B2A2-4693-AF96-9799A39A89EB}" type="presParOf" srcId="{331D8236-9C04-49FF-AA56-3D6F8C1A48B5}" destId="{7F6EB64E-C2AC-4399-93AF-F4D369B83A41}" srcOrd="0" destOrd="0" presId="urn:microsoft.com/office/officeart/2005/8/layout/orgChart1"/>
    <dgm:cxn modelId="{2A8A89AA-ADAB-49C6-9B30-4CB4633353B8}" type="presParOf" srcId="{331D8236-9C04-49FF-AA56-3D6F8C1A48B5}" destId="{BD9C06BD-DB7F-4CA2-9DBD-BE6CEB6C7F1D}" srcOrd="1" destOrd="0" presId="urn:microsoft.com/office/officeart/2005/8/layout/orgChart1"/>
    <dgm:cxn modelId="{46BDA278-B7A2-410E-ADD8-594FA383836F}" type="presParOf" srcId="{BD9C06BD-DB7F-4CA2-9DBD-BE6CEB6C7F1D}" destId="{C447BEB1-CE7E-4CA7-B1E9-75E7E5E9539B}" srcOrd="0" destOrd="0" presId="urn:microsoft.com/office/officeart/2005/8/layout/orgChart1"/>
    <dgm:cxn modelId="{66E06C58-0746-4151-99AD-824F9CA7BDEB}" type="presParOf" srcId="{C447BEB1-CE7E-4CA7-B1E9-75E7E5E9539B}" destId="{C6B88A76-411A-4956-89BB-6E39FA7B512F}" srcOrd="0" destOrd="0" presId="urn:microsoft.com/office/officeart/2005/8/layout/orgChart1"/>
    <dgm:cxn modelId="{22117C9D-8C34-4408-AA2E-BDB58EFB43ED}" type="presParOf" srcId="{C447BEB1-CE7E-4CA7-B1E9-75E7E5E9539B}" destId="{BA0C4184-E971-43DA-810A-8CECFDBA6F35}" srcOrd="1" destOrd="0" presId="urn:microsoft.com/office/officeart/2005/8/layout/orgChart1"/>
    <dgm:cxn modelId="{A690FE4C-8A82-49CA-AABC-12D9C5B7C985}" type="presParOf" srcId="{BD9C06BD-DB7F-4CA2-9DBD-BE6CEB6C7F1D}" destId="{125B5A00-A3E1-4ADB-B3C9-1DF7800129FE}" srcOrd="1" destOrd="0" presId="urn:microsoft.com/office/officeart/2005/8/layout/orgChart1"/>
    <dgm:cxn modelId="{5418289D-89D2-4DEE-92EC-0F9371BBEE76}" type="presParOf" srcId="{BD9C06BD-DB7F-4CA2-9DBD-BE6CEB6C7F1D}" destId="{7FF25DF2-3D22-4315-8D8E-C531DD4B5E40}" srcOrd="2" destOrd="0" presId="urn:microsoft.com/office/officeart/2005/8/layout/orgChart1"/>
    <dgm:cxn modelId="{8C6DDEC8-7D55-4E6E-93C1-FD9BDD6575F5}" type="presParOf" srcId="{331D8236-9C04-49FF-AA56-3D6F8C1A48B5}" destId="{9FF8ED5E-27D0-4E37-A9A0-4B4817CC6D0D}" srcOrd="2" destOrd="0" presId="urn:microsoft.com/office/officeart/2005/8/layout/orgChart1"/>
    <dgm:cxn modelId="{5B5BA783-2AF9-4DCC-B768-F7B26F7ED4CC}" type="presParOf" srcId="{331D8236-9C04-49FF-AA56-3D6F8C1A48B5}" destId="{3AB1DAE0-2DD1-4F94-8B5B-CE7729932453}" srcOrd="3" destOrd="0" presId="urn:microsoft.com/office/officeart/2005/8/layout/orgChart1"/>
    <dgm:cxn modelId="{481C7D95-A039-4880-B139-81EF5841D209}" type="presParOf" srcId="{3AB1DAE0-2DD1-4F94-8B5B-CE7729932453}" destId="{32D79616-C880-47DB-9032-BB099F888EAD}" srcOrd="0" destOrd="0" presId="urn:microsoft.com/office/officeart/2005/8/layout/orgChart1"/>
    <dgm:cxn modelId="{FF21D8BA-1760-4CA0-9C5A-D348953FC4E5}" type="presParOf" srcId="{32D79616-C880-47DB-9032-BB099F888EAD}" destId="{C673A493-2ACD-4FEB-9612-30B00BEA2585}" srcOrd="0" destOrd="0" presId="urn:microsoft.com/office/officeart/2005/8/layout/orgChart1"/>
    <dgm:cxn modelId="{43EA5896-0C71-4C86-B5CC-B09B4A2724DA}" type="presParOf" srcId="{32D79616-C880-47DB-9032-BB099F888EAD}" destId="{779D233C-451A-48FE-A33A-5899A488C2DC}" srcOrd="1" destOrd="0" presId="urn:microsoft.com/office/officeart/2005/8/layout/orgChart1"/>
    <dgm:cxn modelId="{A755DEFC-4C75-4CEB-A0EC-0BAF1717B113}" type="presParOf" srcId="{3AB1DAE0-2DD1-4F94-8B5B-CE7729932453}" destId="{BA65E9C6-FAB5-4B11-A1E3-61272F46CC63}" srcOrd="1" destOrd="0" presId="urn:microsoft.com/office/officeart/2005/8/layout/orgChart1"/>
    <dgm:cxn modelId="{DCF70B4C-7608-46D8-9220-E9430753B9B2}" type="presParOf" srcId="{3AB1DAE0-2DD1-4F94-8B5B-CE7729932453}" destId="{C4E07F2F-5116-4D67-9BED-850508CD48EF}" srcOrd="2" destOrd="0" presId="urn:microsoft.com/office/officeart/2005/8/layout/orgChart1"/>
    <dgm:cxn modelId="{F9F5365F-D7D0-4004-A449-845978D9ED2B}" type="presParOf" srcId="{331D8236-9C04-49FF-AA56-3D6F8C1A48B5}" destId="{82578D3F-140D-4E90-B3B7-03798C0BF2CE}" srcOrd="4" destOrd="0" presId="urn:microsoft.com/office/officeart/2005/8/layout/orgChart1"/>
    <dgm:cxn modelId="{96A776A4-032C-407B-B87B-42CED81059A7}" type="presParOf" srcId="{331D8236-9C04-49FF-AA56-3D6F8C1A48B5}" destId="{9EC69FD1-6B10-47E3-9FDB-2F0374B79770}" srcOrd="5" destOrd="0" presId="urn:microsoft.com/office/officeart/2005/8/layout/orgChart1"/>
    <dgm:cxn modelId="{94DFADA4-5592-4FC2-9EE2-8001A0C4537C}" type="presParOf" srcId="{9EC69FD1-6B10-47E3-9FDB-2F0374B79770}" destId="{C5BAF1D7-85F4-4619-B7B8-8C52376C4ABC}" srcOrd="0" destOrd="0" presId="urn:microsoft.com/office/officeart/2005/8/layout/orgChart1"/>
    <dgm:cxn modelId="{8ECBE0B9-94CE-4B5E-9BA8-F54298DA57D8}" type="presParOf" srcId="{C5BAF1D7-85F4-4619-B7B8-8C52376C4ABC}" destId="{57BFBFCA-4ED7-4D26-B6B2-6308804A69B2}" srcOrd="0" destOrd="0" presId="urn:microsoft.com/office/officeart/2005/8/layout/orgChart1"/>
    <dgm:cxn modelId="{042D78B8-E1A3-4AAF-B8C5-A41B783D7902}" type="presParOf" srcId="{C5BAF1D7-85F4-4619-B7B8-8C52376C4ABC}" destId="{B8E9A5CE-AC79-4179-8970-B8E69E817639}" srcOrd="1" destOrd="0" presId="urn:microsoft.com/office/officeart/2005/8/layout/orgChart1"/>
    <dgm:cxn modelId="{45163B8D-7801-41CD-96D9-C623297C1DB0}" type="presParOf" srcId="{9EC69FD1-6B10-47E3-9FDB-2F0374B79770}" destId="{C6C83F66-7D51-4F89-91A7-81150FE2AAD4}" srcOrd="1" destOrd="0" presId="urn:microsoft.com/office/officeart/2005/8/layout/orgChart1"/>
    <dgm:cxn modelId="{FAC6613C-7590-405D-AC36-7A1F2F7D0004}" type="presParOf" srcId="{9EC69FD1-6B10-47E3-9FDB-2F0374B79770}" destId="{D14770EA-D366-4C13-BB19-9354E8CF4512}" srcOrd="2" destOrd="0" presId="urn:microsoft.com/office/officeart/2005/8/layout/orgChart1"/>
    <dgm:cxn modelId="{E3E0B774-EC85-498E-8A7D-284127B7DA29}" type="presParOf" srcId="{DDD0F7B5-803D-4E7E-9AD4-9EC3CB20680E}" destId="{4F3E251D-F460-4134-9A57-B2C30F0CA82D}" srcOrd="2" destOrd="0" presId="urn:microsoft.com/office/officeart/2005/8/layout/orgChart1"/>
    <dgm:cxn modelId="{342D3A28-2A99-4586-9A4F-C2B66D43D761}" type="presParOf" srcId="{6AC56DDF-A5B5-412C-9D3B-1583DA7036B1}" destId="{BD359016-4186-43F8-970C-73CB16587321}" srcOrd="4" destOrd="0" presId="urn:microsoft.com/office/officeart/2005/8/layout/orgChart1"/>
    <dgm:cxn modelId="{E1BD8A29-45B5-464D-8092-20296508A3E9}" type="presParOf" srcId="{6AC56DDF-A5B5-412C-9D3B-1583DA7036B1}" destId="{1ED5FEA0-678D-4EDE-8D77-213E3B80259B}" srcOrd="5" destOrd="0" presId="urn:microsoft.com/office/officeart/2005/8/layout/orgChart1"/>
    <dgm:cxn modelId="{75875EFE-05DC-42E1-9EE4-593B69AEFC0F}" type="presParOf" srcId="{1ED5FEA0-678D-4EDE-8D77-213E3B80259B}" destId="{FE46E921-517A-4027-8E1D-DCC0D582ACAC}" srcOrd="0" destOrd="0" presId="urn:microsoft.com/office/officeart/2005/8/layout/orgChart1"/>
    <dgm:cxn modelId="{DAE583B5-15BD-4DEC-9E65-A0AB1FA311A0}" type="presParOf" srcId="{FE46E921-517A-4027-8E1D-DCC0D582ACAC}" destId="{95C021CB-8127-49AB-AEB0-4A8CBB061CE0}" srcOrd="0" destOrd="0" presId="urn:microsoft.com/office/officeart/2005/8/layout/orgChart1"/>
    <dgm:cxn modelId="{CB64C772-3CBF-4A2D-AAE6-6C2DA0D89A73}" type="presParOf" srcId="{FE46E921-517A-4027-8E1D-DCC0D582ACAC}" destId="{E25A3896-222A-4A63-8762-02FFB55D24ED}" srcOrd="1" destOrd="0" presId="urn:microsoft.com/office/officeart/2005/8/layout/orgChart1"/>
    <dgm:cxn modelId="{873ED5E7-0B9C-4768-8387-51DE50BE0B84}" type="presParOf" srcId="{1ED5FEA0-678D-4EDE-8D77-213E3B80259B}" destId="{B7280DDE-D088-4B9D-AC5F-966691F02DC7}" srcOrd="1" destOrd="0" presId="urn:microsoft.com/office/officeart/2005/8/layout/orgChart1"/>
    <dgm:cxn modelId="{D29FFF00-72CE-4E26-9AEA-F846B70C9BD4}" type="presParOf" srcId="{B7280DDE-D088-4B9D-AC5F-966691F02DC7}" destId="{54E2FEBF-F853-4E46-8B0B-DC2B928CA3CD}" srcOrd="0" destOrd="0" presId="urn:microsoft.com/office/officeart/2005/8/layout/orgChart1"/>
    <dgm:cxn modelId="{3122452E-9C13-4DAF-B217-2EDCE932A93C}" type="presParOf" srcId="{B7280DDE-D088-4B9D-AC5F-966691F02DC7}" destId="{A0F8104D-99D3-4F4E-A550-1D72EBE39C5C}" srcOrd="1" destOrd="0" presId="urn:microsoft.com/office/officeart/2005/8/layout/orgChart1"/>
    <dgm:cxn modelId="{4B0F1231-A533-4F53-8900-79641683FC7D}" type="presParOf" srcId="{A0F8104D-99D3-4F4E-A550-1D72EBE39C5C}" destId="{73FF3352-B851-4DD7-8743-9D31060F16EA}" srcOrd="0" destOrd="0" presId="urn:microsoft.com/office/officeart/2005/8/layout/orgChart1"/>
    <dgm:cxn modelId="{B78BAE9A-509A-4E3D-8B40-D5CFB8D53400}" type="presParOf" srcId="{73FF3352-B851-4DD7-8743-9D31060F16EA}" destId="{AE7227C7-870A-42A4-8CFD-7198F2EB6A9B}" srcOrd="0" destOrd="0" presId="urn:microsoft.com/office/officeart/2005/8/layout/orgChart1"/>
    <dgm:cxn modelId="{E0C212BB-F836-44AD-9B9C-0FDD2E7E6705}" type="presParOf" srcId="{73FF3352-B851-4DD7-8743-9D31060F16EA}" destId="{42653F5F-C4C9-436A-90DF-D5F0CAC2378D}" srcOrd="1" destOrd="0" presId="urn:microsoft.com/office/officeart/2005/8/layout/orgChart1"/>
    <dgm:cxn modelId="{0C64C31C-6AAD-4EE0-99BF-D64C353D415D}" type="presParOf" srcId="{A0F8104D-99D3-4F4E-A550-1D72EBE39C5C}" destId="{209D72BC-AFA0-4BC9-AE2F-27EE5CB9FFD7}" srcOrd="1" destOrd="0" presId="urn:microsoft.com/office/officeart/2005/8/layout/orgChart1"/>
    <dgm:cxn modelId="{29976181-CF8E-4A7A-A59A-057489628AF9}" type="presParOf" srcId="{A0F8104D-99D3-4F4E-A550-1D72EBE39C5C}" destId="{9FD5610C-76CF-4F01-BE25-D931C20B6FDD}" srcOrd="2" destOrd="0" presId="urn:microsoft.com/office/officeart/2005/8/layout/orgChart1"/>
    <dgm:cxn modelId="{537E29C6-C3F6-4578-B7E3-8F90F569877C}" type="presParOf" srcId="{B7280DDE-D088-4B9D-AC5F-966691F02DC7}" destId="{E9282BDF-887F-4512-B100-1D6EE483289E}" srcOrd="2" destOrd="0" presId="urn:microsoft.com/office/officeart/2005/8/layout/orgChart1"/>
    <dgm:cxn modelId="{BC2145A4-31FE-4329-84A2-B740355F3C9C}" type="presParOf" srcId="{B7280DDE-D088-4B9D-AC5F-966691F02DC7}" destId="{50F005DD-94FB-4108-A8E1-EE3F5932D97F}" srcOrd="3" destOrd="0" presId="urn:microsoft.com/office/officeart/2005/8/layout/orgChart1"/>
    <dgm:cxn modelId="{C34A161E-E579-4064-9B48-418D4F66F5A8}" type="presParOf" srcId="{50F005DD-94FB-4108-A8E1-EE3F5932D97F}" destId="{CA3FED60-B6DC-4410-A472-CF6A54E85E05}" srcOrd="0" destOrd="0" presId="urn:microsoft.com/office/officeart/2005/8/layout/orgChart1"/>
    <dgm:cxn modelId="{B564552C-71D9-4CCA-A34F-DCB89600A44E}" type="presParOf" srcId="{CA3FED60-B6DC-4410-A472-CF6A54E85E05}" destId="{E10C92E8-544C-4147-96E2-8403C61C6F22}" srcOrd="0" destOrd="0" presId="urn:microsoft.com/office/officeart/2005/8/layout/orgChart1"/>
    <dgm:cxn modelId="{C167D159-49C5-4239-80AF-07E19193B982}" type="presParOf" srcId="{CA3FED60-B6DC-4410-A472-CF6A54E85E05}" destId="{96FE2B81-5BA3-4748-8354-30926192696A}" srcOrd="1" destOrd="0" presId="urn:microsoft.com/office/officeart/2005/8/layout/orgChart1"/>
    <dgm:cxn modelId="{33C390E7-B3F1-449A-A5DB-35694AEB23BF}" type="presParOf" srcId="{50F005DD-94FB-4108-A8E1-EE3F5932D97F}" destId="{E83AF220-02E5-4E0C-BC45-99B61EA7B198}" srcOrd="1" destOrd="0" presId="urn:microsoft.com/office/officeart/2005/8/layout/orgChart1"/>
    <dgm:cxn modelId="{8992CF42-789C-4CFC-813D-DC73294485AF}" type="presParOf" srcId="{50F005DD-94FB-4108-A8E1-EE3F5932D97F}" destId="{EA80C513-CCCC-4CBD-B754-D87E4604DE23}" srcOrd="2" destOrd="0" presId="urn:microsoft.com/office/officeart/2005/8/layout/orgChart1"/>
    <dgm:cxn modelId="{157DFD14-2165-4F65-9BC1-420A5ABED287}" type="presParOf" srcId="{1ED5FEA0-678D-4EDE-8D77-213E3B80259B}" destId="{E95C827A-A3D5-44AF-BA5D-BFB63C461052}" srcOrd="2" destOrd="0" presId="urn:microsoft.com/office/officeart/2005/8/layout/orgChart1"/>
    <dgm:cxn modelId="{F2D79908-277C-4001-8343-F8900307E97E}" type="presParOf" srcId="{6AC56DDF-A5B5-412C-9D3B-1583DA7036B1}" destId="{BEF3B098-C883-4C62-B1A0-FC7D0C9883FD}" srcOrd="6" destOrd="0" presId="urn:microsoft.com/office/officeart/2005/8/layout/orgChart1"/>
    <dgm:cxn modelId="{DAF5F0D6-D6C3-48F4-B25B-BB5B5DDFB256}" type="presParOf" srcId="{6AC56DDF-A5B5-412C-9D3B-1583DA7036B1}" destId="{3892770F-2B66-49E1-9616-4D9941E516B7}" srcOrd="7" destOrd="0" presId="urn:microsoft.com/office/officeart/2005/8/layout/orgChart1"/>
    <dgm:cxn modelId="{CBEB825E-C6ED-409A-9122-878A439E10A3}" type="presParOf" srcId="{3892770F-2B66-49E1-9616-4D9941E516B7}" destId="{A5BA687D-9C7D-4127-9BC7-6BC00606D217}" srcOrd="0" destOrd="0" presId="urn:microsoft.com/office/officeart/2005/8/layout/orgChart1"/>
    <dgm:cxn modelId="{1D9F14DC-6CF4-4B95-8E9F-56B89C67FFBE}" type="presParOf" srcId="{A5BA687D-9C7D-4127-9BC7-6BC00606D217}" destId="{8967AB09-7AC2-4B15-A7CC-98A7694D4C84}" srcOrd="0" destOrd="0" presId="urn:microsoft.com/office/officeart/2005/8/layout/orgChart1"/>
    <dgm:cxn modelId="{F56D8760-A2C2-471F-BF72-E235D4B2BBE5}" type="presParOf" srcId="{A5BA687D-9C7D-4127-9BC7-6BC00606D217}" destId="{2DA14B87-8785-4184-B6F5-844F9D441B6B}" srcOrd="1" destOrd="0" presId="urn:microsoft.com/office/officeart/2005/8/layout/orgChart1"/>
    <dgm:cxn modelId="{A8DC9308-01B6-46D0-9E0D-804B1DDF84D7}" type="presParOf" srcId="{3892770F-2B66-49E1-9616-4D9941E516B7}" destId="{08E00936-8D20-45B1-BCDA-C2B1FE514D8A}" srcOrd="1" destOrd="0" presId="urn:microsoft.com/office/officeart/2005/8/layout/orgChart1"/>
    <dgm:cxn modelId="{53E7E557-E939-4719-B6D9-ECD6E2D0E99A}" type="presParOf" srcId="{08E00936-8D20-45B1-BCDA-C2B1FE514D8A}" destId="{39A14B9C-40A8-403C-A81D-EC1E7DE27C15}" srcOrd="0" destOrd="0" presId="urn:microsoft.com/office/officeart/2005/8/layout/orgChart1"/>
    <dgm:cxn modelId="{DDB8D933-BB76-4B58-BB3E-1E06950091FB}" type="presParOf" srcId="{08E00936-8D20-45B1-BCDA-C2B1FE514D8A}" destId="{8817AAB7-C459-4249-9743-E3CD3EE51407}" srcOrd="1" destOrd="0" presId="urn:microsoft.com/office/officeart/2005/8/layout/orgChart1"/>
    <dgm:cxn modelId="{E23E3AD3-6E30-4FBD-9A4E-1BE5D27AAAAF}" type="presParOf" srcId="{8817AAB7-C459-4249-9743-E3CD3EE51407}" destId="{23E4E1C8-5BE9-42EF-8B87-ED0BEB600F3E}" srcOrd="0" destOrd="0" presId="urn:microsoft.com/office/officeart/2005/8/layout/orgChart1"/>
    <dgm:cxn modelId="{85BD2B92-7500-4D12-91BA-C25E2E86AA68}" type="presParOf" srcId="{23E4E1C8-5BE9-42EF-8B87-ED0BEB600F3E}" destId="{A26B07EF-B2EC-4336-A51C-A05FF2A6F82B}" srcOrd="0" destOrd="0" presId="urn:microsoft.com/office/officeart/2005/8/layout/orgChart1"/>
    <dgm:cxn modelId="{FA1D1BAA-3572-4740-B232-DF5B2A8EBDCE}" type="presParOf" srcId="{23E4E1C8-5BE9-42EF-8B87-ED0BEB600F3E}" destId="{39531738-4D6B-4077-9146-1E09E0513243}" srcOrd="1" destOrd="0" presId="urn:microsoft.com/office/officeart/2005/8/layout/orgChart1"/>
    <dgm:cxn modelId="{652A7C08-3F96-4E1A-BFFD-55BECEDBA701}" type="presParOf" srcId="{8817AAB7-C459-4249-9743-E3CD3EE51407}" destId="{3F4004E9-D5D6-4D73-8DA2-20521026208F}" srcOrd="1" destOrd="0" presId="urn:microsoft.com/office/officeart/2005/8/layout/orgChart1"/>
    <dgm:cxn modelId="{CBD08A5D-ED36-4C3E-B81A-9013F3F89E5B}" type="presParOf" srcId="{8817AAB7-C459-4249-9743-E3CD3EE51407}" destId="{C1E8A19E-A6E2-41D3-ACA5-4D8F3903CA98}" srcOrd="2" destOrd="0" presId="urn:microsoft.com/office/officeart/2005/8/layout/orgChart1"/>
    <dgm:cxn modelId="{591C7964-81A1-4B3A-9D57-B6BF029FCC66}" type="presParOf" srcId="{08E00936-8D20-45B1-BCDA-C2B1FE514D8A}" destId="{5821D2AF-AC91-4A44-858F-872227EEF12A}" srcOrd="2" destOrd="0" presId="urn:microsoft.com/office/officeart/2005/8/layout/orgChart1"/>
    <dgm:cxn modelId="{B4DCAB21-3F9E-4815-B5FC-0FB71A3DF209}" type="presParOf" srcId="{08E00936-8D20-45B1-BCDA-C2B1FE514D8A}" destId="{EDB8B993-F623-4201-AD61-8FF5F514FABD}" srcOrd="3" destOrd="0" presId="urn:microsoft.com/office/officeart/2005/8/layout/orgChart1"/>
    <dgm:cxn modelId="{A3A7A1A1-4CB2-4340-AC3A-DDE79CB936AC}" type="presParOf" srcId="{EDB8B993-F623-4201-AD61-8FF5F514FABD}" destId="{191811DC-CF47-4EFE-8F05-560B8904E28A}" srcOrd="0" destOrd="0" presId="urn:microsoft.com/office/officeart/2005/8/layout/orgChart1"/>
    <dgm:cxn modelId="{95AB5147-06B7-4185-97F8-9A02DAD044A7}" type="presParOf" srcId="{191811DC-CF47-4EFE-8F05-560B8904E28A}" destId="{5C1571E4-057B-4C5C-96A1-D617070B00E6}" srcOrd="0" destOrd="0" presId="urn:microsoft.com/office/officeart/2005/8/layout/orgChart1"/>
    <dgm:cxn modelId="{07846269-1295-4623-9705-3A7C3D257F3C}" type="presParOf" srcId="{191811DC-CF47-4EFE-8F05-560B8904E28A}" destId="{69673B17-3D7F-4418-A919-698BD9D54B3A}" srcOrd="1" destOrd="0" presId="urn:microsoft.com/office/officeart/2005/8/layout/orgChart1"/>
    <dgm:cxn modelId="{88402CAB-625B-4DE9-8F16-A7A8A16755AA}" type="presParOf" srcId="{EDB8B993-F623-4201-AD61-8FF5F514FABD}" destId="{029D50C8-4D6E-4583-A490-58EC141A1EFE}" srcOrd="1" destOrd="0" presId="urn:microsoft.com/office/officeart/2005/8/layout/orgChart1"/>
    <dgm:cxn modelId="{797BCCA1-70DC-4F42-9F2A-D87FBEA8F626}" type="presParOf" srcId="{EDB8B993-F623-4201-AD61-8FF5F514FABD}" destId="{A4DF47CF-5A17-45F7-8D14-3F9FA7875AE5}" srcOrd="2" destOrd="0" presId="urn:microsoft.com/office/officeart/2005/8/layout/orgChart1"/>
    <dgm:cxn modelId="{C793001E-B30B-466B-911A-15B7205D0782}" type="presParOf" srcId="{08E00936-8D20-45B1-BCDA-C2B1FE514D8A}" destId="{D193DCE1-DC95-4632-8B72-92FBE9BC965E}" srcOrd="4" destOrd="0" presId="urn:microsoft.com/office/officeart/2005/8/layout/orgChart1"/>
    <dgm:cxn modelId="{FDECF7BE-6C44-4396-BED6-6CD2024DD74A}" type="presParOf" srcId="{08E00936-8D20-45B1-BCDA-C2B1FE514D8A}" destId="{1AC8E878-A01F-4A11-9D17-FEE21C9522B8}" srcOrd="5" destOrd="0" presId="urn:microsoft.com/office/officeart/2005/8/layout/orgChart1"/>
    <dgm:cxn modelId="{2EBA7305-57EC-4061-A04C-6658F046D03E}" type="presParOf" srcId="{1AC8E878-A01F-4A11-9D17-FEE21C9522B8}" destId="{F83545C4-34EB-4138-81D9-A4D30DC0C308}" srcOrd="0" destOrd="0" presId="urn:microsoft.com/office/officeart/2005/8/layout/orgChart1"/>
    <dgm:cxn modelId="{5AE89ACF-234F-4EE6-B4A1-47A44C6649E5}" type="presParOf" srcId="{F83545C4-34EB-4138-81D9-A4D30DC0C308}" destId="{0FB22087-8AD7-40B9-BC71-0DE2D90D3282}" srcOrd="0" destOrd="0" presId="urn:microsoft.com/office/officeart/2005/8/layout/orgChart1"/>
    <dgm:cxn modelId="{179E6980-F5D4-4DEE-81CE-B1C079D38F87}" type="presParOf" srcId="{F83545C4-34EB-4138-81D9-A4D30DC0C308}" destId="{6F599658-D0CC-49D5-A0A0-B17AEAE0A35B}" srcOrd="1" destOrd="0" presId="urn:microsoft.com/office/officeart/2005/8/layout/orgChart1"/>
    <dgm:cxn modelId="{74D3A92D-BFE6-4B22-B69A-D569CD9A74ED}" type="presParOf" srcId="{1AC8E878-A01F-4A11-9D17-FEE21C9522B8}" destId="{106B5E67-22B1-4793-8A64-CD1768861CA3}" srcOrd="1" destOrd="0" presId="urn:microsoft.com/office/officeart/2005/8/layout/orgChart1"/>
    <dgm:cxn modelId="{78A29F94-0F6D-4614-888F-3D2E6EA26FFD}" type="presParOf" srcId="{1AC8E878-A01F-4A11-9D17-FEE21C9522B8}" destId="{1E4CA0A8-AB12-4D11-B58E-627B3E2F9D79}" srcOrd="2" destOrd="0" presId="urn:microsoft.com/office/officeart/2005/8/layout/orgChart1"/>
    <dgm:cxn modelId="{5EB71F5E-A59C-4F84-8280-90B4FE554950}" type="presParOf" srcId="{3892770F-2B66-49E1-9616-4D9941E516B7}" destId="{94945589-9134-4198-AD43-C615949B4D4C}" srcOrd="2" destOrd="0" presId="urn:microsoft.com/office/officeart/2005/8/layout/orgChart1"/>
    <dgm:cxn modelId="{BAB1ECD4-7FF4-469A-9D02-7B2AD4E2DF69}" type="presParOf" srcId="{3DA1DC2C-10B3-4AB5-8C08-18A59925C3AB}" destId="{B097C9ED-DFC5-4E21-BE1B-9413668FE8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CAED06F-127D-430A-A310-ECBD10A25D7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5024B52-BBCD-42B3-82B0-997189EE18D7}">
      <dgm:prSet phldrT="[Text]" custT="1"/>
      <dgm:spPr/>
      <dgm:t>
        <a:bodyPr/>
        <a:lstStyle/>
        <a:p>
          <a:r>
            <a:rPr lang="en-CA" sz="1200" dirty="0">
              <a:solidFill>
                <a:schemeClr val="bg1"/>
              </a:solidFill>
            </a:rPr>
            <a:t>New Research Centre Phase I</a:t>
          </a:r>
          <a:endParaRPr lang="en-US" sz="1200" dirty="0">
            <a:solidFill>
              <a:schemeClr val="bg1"/>
            </a:solidFill>
          </a:endParaRPr>
        </a:p>
      </dgm:t>
    </dgm:pt>
    <dgm:pt modelId="{23946C15-CECB-4731-A5E3-D42637DF8F6E}" type="par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98CFF79-5941-490F-B7E9-70374F52C538}" type="sibTrans" cxnId="{AC96AD0C-13D3-40A6-8FFC-64896DBB550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5F8FA35-D9D7-4E1E-B233-144CBB2B3A17}">
      <dgm:prSet phldrT="[Text]" custT="1"/>
      <dgm:spPr/>
      <dgm:t>
        <a:bodyPr/>
        <a:lstStyle/>
        <a:p>
          <a:r>
            <a:rPr lang="en-CA" sz="1200" dirty="0">
              <a:solidFill>
                <a:schemeClr val="bg1"/>
              </a:solidFill>
            </a:rPr>
            <a:t>A: Governance </a:t>
          </a:r>
          <a:br>
            <a:rPr lang="en-CA" sz="1200" dirty="0">
              <a:solidFill>
                <a:schemeClr val="bg1"/>
              </a:solidFill>
            </a:rPr>
          </a:br>
          <a:r>
            <a:rPr lang="en-CA" sz="1200" dirty="0">
              <a:solidFill>
                <a:schemeClr val="bg1"/>
              </a:solidFill>
            </a:rPr>
            <a:t>&amp; Management</a:t>
          </a:r>
          <a:endParaRPr lang="en-US" sz="1200" dirty="0">
            <a:solidFill>
              <a:schemeClr val="bg1"/>
            </a:solidFill>
          </a:endParaRPr>
        </a:p>
      </dgm:t>
    </dgm:pt>
    <dgm:pt modelId="{DDEA6B45-70AF-47A3-9197-C70609A60414}" type="par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AE212C7-3F7F-4DCC-9316-2E08074D1E40}" type="sibTrans" cxnId="{AD1463DA-1CBF-4857-8B19-95669753764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8D08CBE-C348-4D2D-B600-3A8070A134B4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A2: Core Team Meetings</a:t>
          </a:r>
          <a:endParaRPr lang="en-US" sz="1200" dirty="0">
            <a:solidFill>
              <a:schemeClr val="tx1"/>
            </a:solidFill>
          </a:endParaRPr>
        </a:p>
      </dgm:t>
    </dgm:pt>
    <dgm:pt modelId="{4E9E29FE-799B-4789-8256-98EFA5962BC3}" type="par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25E0AD3-1A01-4774-8F3B-D54DAD68F9A6}" type="sibTrans" cxnId="{ED5E3828-14B1-4F0A-842D-07E510C1E39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A762FF-6A0D-475B-B7BD-371BB9B5778E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A3: Operational Plan</a:t>
          </a:r>
          <a:endParaRPr lang="en-US" sz="1200" dirty="0">
            <a:solidFill>
              <a:schemeClr val="tx1"/>
            </a:solidFill>
          </a:endParaRPr>
        </a:p>
      </dgm:t>
    </dgm:pt>
    <dgm:pt modelId="{D62B52CF-FE4E-469D-A611-7D33B35DFAC7}" type="par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6B16FD3-391A-4ADA-9616-06DBD2E37D52}" type="sibTrans" cxnId="{0EC0A8D6-DE45-4F82-AB30-8B6C0EB5F00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3E5F4ED5-4F11-47D3-AD95-9E16C60BE43B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A1: Steering Committee</a:t>
          </a:r>
          <a:endParaRPr lang="en-US" sz="1200" dirty="0">
            <a:solidFill>
              <a:schemeClr val="tx1"/>
            </a:solidFill>
          </a:endParaRPr>
        </a:p>
      </dgm:t>
    </dgm:pt>
    <dgm:pt modelId="{8D500C24-898A-49F0-BEA1-00ECD41D2186}" type="par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FA2E70B-D8A7-4733-95BA-CD775C68E8D1}" type="sibTrans" cxnId="{94F29891-A1F2-47BC-96D4-8949E1EECA22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9DE3169-CB9B-4B55-A0B5-90516F4B6DFF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A4: Reports</a:t>
          </a:r>
          <a:endParaRPr lang="en-US" sz="1200" dirty="0">
            <a:solidFill>
              <a:schemeClr val="tx1"/>
            </a:solidFill>
          </a:endParaRPr>
        </a:p>
      </dgm:t>
    </dgm:pt>
    <dgm:pt modelId="{84C6573A-BC7B-49A5-84B4-589E686CE008}" type="par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AE99213E-2D53-40C8-A978-652D5FAABB7D}" type="sibTrans" cxnId="{8424D1DB-F835-4A3E-9FB4-915A89CB58E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AD2F5DC-947B-4A3E-B112-88EDBD824CC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B</a:t>
          </a:r>
          <a:r>
            <a:rPr lang="en-CA" sz="1200" dirty="0">
              <a:solidFill>
                <a:schemeClr val="bg1"/>
              </a:solidFill>
            </a:rPr>
            <a:t>: Facilities, Staffing &amp; Communications</a:t>
          </a:r>
          <a:endParaRPr lang="en-US" sz="1200" dirty="0">
            <a:solidFill>
              <a:schemeClr val="bg1"/>
            </a:solidFill>
          </a:endParaRPr>
        </a:p>
      </dgm:t>
    </dgm:pt>
    <dgm:pt modelId="{741718B0-C8DF-48DD-9DF3-9208686261DB}" type="par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8B57CDF-8970-4729-A5DE-3D4FC144145E}" type="sibTrans" cxnId="{6207B1CB-218B-452C-9CF3-39A8C8152DF1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FA3D94E-2B79-4981-AAB9-7683974E5B9F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B1: Physical Space</a:t>
          </a:r>
          <a:endParaRPr lang="en-US" sz="1200" dirty="0">
            <a:solidFill>
              <a:schemeClr val="tx1"/>
            </a:solidFill>
          </a:endParaRPr>
        </a:p>
      </dgm:t>
    </dgm:pt>
    <dgm:pt modelId="{FE51BC0D-AE6C-49DE-BBF5-99A768567CF3}" type="parTrans" cxnId="{BEA10181-38C5-4CDD-981A-61457388A26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5E325A6-ED3B-4E60-B6D1-68A4477E1A9F}" type="sibTrans" cxnId="{BEA10181-38C5-4CDD-981A-61457388A26B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246298E-1158-4F7C-8D1E-E0094DDAF247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B2: Furnishings &amp; Equipment</a:t>
          </a:r>
          <a:endParaRPr lang="en-US" sz="1200" dirty="0">
            <a:solidFill>
              <a:schemeClr val="tx1"/>
            </a:solidFill>
          </a:endParaRPr>
        </a:p>
      </dgm:t>
    </dgm:pt>
    <dgm:pt modelId="{46D05089-9A89-4352-B22D-8926EC7276FD}" type="parTrans" cxnId="{ADF8DF3C-4042-472E-A83D-9A69CD55408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AEF1A44-CBCC-4901-AD40-6DB1A5AB7431}" type="sibTrans" cxnId="{ADF8DF3C-4042-472E-A83D-9A69CD554085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77A70E2-9971-428A-9DCD-0B67EADA1023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B3: Staff </a:t>
          </a:r>
          <a:endParaRPr lang="en-US" sz="1200" dirty="0">
            <a:solidFill>
              <a:schemeClr val="tx1"/>
            </a:solidFill>
          </a:endParaRPr>
        </a:p>
      </dgm:t>
    </dgm:pt>
    <dgm:pt modelId="{65DD0103-5FBB-4B75-B909-45B9D2A9C39F}" type="parTrans" cxnId="{3D897BC9-E1BF-4AFA-BC76-AAD65ADF65D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82C1164-1D44-4EA9-9FF0-712DB9DF1E88}" type="sibTrans" cxnId="{3D897BC9-E1BF-4AFA-BC76-AAD65ADF65D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A90FF4C-EC6A-4EC8-AB23-6C091EBEDCC1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B4: Website</a:t>
          </a:r>
          <a:endParaRPr lang="en-US" sz="1200" dirty="0">
            <a:solidFill>
              <a:schemeClr val="tx1"/>
            </a:solidFill>
          </a:endParaRPr>
        </a:p>
      </dgm:t>
    </dgm:pt>
    <dgm:pt modelId="{A6623690-CB1A-488C-B7B7-98B9CA1E50AF}" type="par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3B827FF-D86B-4D4E-8773-819B3D8F3425}" type="sibTrans" cxnId="{A04E858D-F458-440D-93E8-584515FDA3B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E776EB26-0414-4C0B-B549-E23A671BD71E}">
      <dgm:prSet custT="1"/>
      <dgm:spPr/>
      <dgm:t>
        <a:bodyPr/>
        <a:lstStyle/>
        <a:p>
          <a:r>
            <a:rPr lang="en-CA" sz="1200" dirty="0">
              <a:solidFill>
                <a:schemeClr val="bg1"/>
              </a:solidFill>
            </a:rPr>
            <a:t>E:  Training &amp; Capacity Building</a:t>
          </a:r>
          <a:endParaRPr lang="en-US" sz="1200" dirty="0">
            <a:solidFill>
              <a:schemeClr val="bg1"/>
            </a:solidFill>
          </a:endParaRPr>
        </a:p>
      </dgm:t>
    </dgm:pt>
    <dgm:pt modelId="{9FBAFDE1-4C08-4DBE-95FD-6E1FC30D0965}" type="parTrans" cxnId="{C0F9BC7F-7406-415F-948A-027563918CE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7841FAA3-C8C9-44EC-9559-1A8CD16F8D1C}" type="sibTrans" cxnId="{C0F9BC7F-7406-415F-948A-027563918CE7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590148E0-5BAA-4149-BD12-C40BC95BD72C}">
      <dgm:prSet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E1: Fellowships</a:t>
          </a:r>
        </a:p>
      </dgm:t>
    </dgm:pt>
    <dgm:pt modelId="{FE775787-64E5-4285-A85F-4D2D49B67527}" type="parTrans" cxnId="{6B24CB64-1A73-4309-948D-36EC20D8A37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71EC773-35B9-4F0F-A441-113B98D74C77}" type="sibTrans" cxnId="{6B24CB64-1A73-4309-948D-36EC20D8A37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8B30D789-D51A-48B4-92A1-1C632820B53D}">
      <dgm:prSet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E3: Seed Funding</a:t>
          </a:r>
        </a:p>
      </dgm:t>
    </dgm:pt>
    <dgm:pt modelId="{9375C710-8CF1-4867-8CCA-95006D1CDE21}" type="parTrans" cxnId="{83D7C3A5-D3ED-4D54-A8E2-35E788F158AD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6615D87-3C19-4323-A87C-1A48A81591D0}" type="sibTrans" cxnId="{83D7C3A5-D3ED-4D54-A8E2-35E788F158AD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6FB6B700-203C-4431-8C74-F6D60500A963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C: Research</a:t>
          </a:r>
        </a:p>
      </dgm:t>
    </dgm:pt>
    <dgm:pt modelId="{3F158C6E-0D03-4C54-8403-F38C5D956E1B}" type="par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AFD3E47-CA8F-43DF-8676-97DF70EC92BA}" type="sibTrans" cxnId="{0817F54A-EF7C-4A38-AC65-91A601B27716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9F103AC0-72DF-4751-873B-1D015CAB9087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C1: Program 1 </a:t>
          </a:r>
        </a:p>
      </dgm:t>
    </dgm:pt>
    <dgm:pt modelId="{37BD28E1-C10B-45CE-BD9C-6D811E747D72}" type="parTrans" cxnId="{46FC1673-BA04-4D88-9CB2-AD7D0D923BF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26746F79-7AD2-40C6-A748-4F679852E095}" type="sibTrans" cxnId="{46FC1673-BA04-4D88-9CB2-AD7D0D923BFA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CB90F239-EA8A-4386-9B91-03FE5EBD7ED4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C2: Program 2</a:t>
          </a:r>
        </a:p>
      </dgm:t>
    </dgm:pt>
    <dgm:pt modelId="{B86BB91E-0B83-400E-9D1F-DC658DE96746}" type="parTrans" cxnId="{ED001BC0-60E1-4D86-B0C2-879BB5D665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B292BC25-CED3-416E-846A-E65A76AF65F5}" type="sibTrans" cxnId="{ED001BC0-60E1-4D86-B0C2-879BB5D665BC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B5349F2-869C-41D6-8121-EE04472A34EB}">
      <dgm:prSet phldrT="[Text]"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C3: Program 3</a:t>
          </a:r>
          <a:endParaRPr lang="en-US" sz="1200" dirty="0">
            <a:solidFill>
              <a:schemeClr val="tx1"/>
            </a:solidFill>
          </a:endParaRPr>
        </a:p>
      </dgm:t>
    </dgm:pt>
    <dgm:pt modelId="{BC55E952-2B62-40BC-B0ED-0F2DFED4A9A6}" type="parTrans" cxnId="{39122B8B-77C2-4E9E-B2C5-69825B08F05F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13051EF7-D040-4FB5-AE78-EE03B4437A5A}" type="sibTrans" cxnId="{39122B8B-77C2-4E9E-B2C5-69825B08F05F}">
      <dgm:prSet/>
      <dgm:spPr/>
      <dgm:t>
        <a:bodyPr/>
        <a:lstStyle/>
        <a:p>
          <a:endParaRPr lang="en-US" sz="1200">
            <a:solidFill>
              <a:schemeClr val="tx1"/>
            </a:solidFill>
          </a:endParaRPr>
        </a:p>
      </dgm:t>
    </dgm:pt>
    <dgm:pt modelId="{F4DF3168-DC45-47E9-A694-188DB5892D7E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B5: Social Media &amp; Newsletters</a:t>
          </a:r>
        </a:p>
      </dgm:t>
    </dgm:pt>
    <dgm:pt modelId="{A371FC25-A645-4491-9127-5C3F6ED6F2D2}" type="par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6CFE6E17-4850-489F-A272-2D0E17D32525}" type="sibTrans" cxnId="{A3953420-7783-44B2-95BF-827CAC84CEC6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9EE3BAA2-93C6-47F4-B93F-26D5B7735BF1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A5: Sustainability Plan</a:t>
          </a:r>
        </a:p>
      </dgm:t>
    </dgm:pt>
    <dgm:pt modelId="{276D0255-908B-462E-9CA9-F43C381472B4}" type="parTrans" cxnId="{672985F5-2592-4C18-B48F-7448548DE979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A84C9D0D-0F64-4F0B-8734-E0D4A46C3034}" type="sibTrans" cxnId="{672985F5-2592-4C18-B48F-7448548DE979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AEF6ECD1-A5E1-4850-A9F3-4629006F0202}">
      <dgm:prSet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D: Knowledge Translation</a:t>
          </a:r>
        </a:p>
      </dgm:t>
    </dgm:pt>
    <dgm:pt modelId="{85E7BF1D-4954-4D86-BFB8-9FA97A1CE4CB}" type="parTrans" cxnId="{13A6256A-C09E-4832-A8D2-F43EDB8BD14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606F06DD-D7EB-4F94-8DA6-0E09F9EECCC8}" type="sibTrans" cxnId="{13A6256A-C09E-4832-A8D2-F43EDB8BD14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2131319F-E941-4DD7-9B09-FD386793A1E7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D1: Seminar Series</a:t>
          </a:r>
        </a:p>
      </dgm:t>
    </dgm:pt>
    <dgm:pt modelId="{D571ACE9-9276-4ABD-AA70-0CC9EE5DA16A}" type="parTrans" cxnId="{93FF31B9-DC2E-487F-A110-E37EA646EAED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F3672DE8-3F47-4A9E-ABDD-C0F4BA9F64FD}" type="sibTrans" cxnId="{93FF31B9-DC2E-487F-A110-E37EA646EAED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240A852F-B478-43BA-AB01-6B97A6B1B091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D2: Stakeholder Meetings</a:t>
          </a:r>
        </a:p>
      </dgm:t>
    </dgm:pt>
    <dgm:pt modelId="{478E7468-696A-464C-8654-F72038A20EAD}" type="parTrans" cxnId="{BC07E4DC-7C71-4989-8BC1-B6AB66A2640F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517117E3-E1C0-41F5-9271-D54303059B3E}" type="sibTrans" cxnId="{BC07E4DC-7C71-4989-8BC1-B6AB66A2640F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9E754F19-A959-4FB0-BEC4-82F60181254E}">
      <dgm:prSet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D3: Annual Summit</a:t>
          </a:r>
        </a:p>
      </dgm:t>
    </dgm:pt>
    <dgm:pt modelId="{D98550A1-8300-4C58-8257-6486A908DCEB}" type="parTrans" cxnId="{42F15EDC-4DEC-4CF8-BEA0-CC26371F7EA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D3542083-BD1C-4F7A-A558-D3A769E61DA9}" type="sibTrans" cxnId="{42F15EDC-4DEC-4CF8-BEA0-CC26371F7EA7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416F064C-3515-46FC-9F9A-8B12F680466F}">
      <dgm:prSet custT="1"/>
      <dgm:spPr/>
      <dgm:t>
        <a:bodyPr/>
        <a:lstStyle/>
        <a:p>
          <a:r>
            <a:rPr lang="en-CA" sz="1200" dirty="0">
              <a:solidFill>
                <a:schemeClr val="tx1"/>
              </a:solidFill>
            </a:rPr>
            <a:t>E2: Workshops</a:t>
          </a:r>
        </a:p>
      </dgm:t>
    </dgm:pt>
    <dgm:pt modelId="{AABA2D20-FD52-4E87-9001-98336FB4A8F0}" type="parTrans" cxnId="{2313359B-2255-4210-8662-758C247F5FFC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55DD87BD-1E5B-4AD2-BC4D-257D8B700812}" type="sibTrans" cxnId="{2313359B-2255-4210-8662-758C247F5FFC}">
      <dgm:prSet/>
      <dgm:spPr/>
      <dgm:t>
        <a:bodyPr/>
        <a:lstStyle/>
        <a:p>
          <a:endParaRPr lang="en-CA" sz="1200">
            <a:solidFill>
              <a:schemeClr val="tx1"/>
            </a:solidFill>
          </a:endParaRPr>
        </a:p>
      </dgm:t>
    </dgm:pt>
    <dgm:pt modelId="{5D566997-F997-4AA5-823D-31863DB3F7B0}" type="pres">
      <dgm:prSet presAssocID="{DCAED06F-127D-430A-A310-ECBD10A25D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A1DC2C-10B3-4AB5-8C08-18A59925C3AB}" type="pres">
      <dgm:prSet presAssocID="{55024B52-BBCD-42B3-82B0-997189EE18D7}" presName="hierRoot1" presStyleCnt="0">
        <dgm:presLayoutVars>
          <dgm:hierBranch val="init"/>
        </dgm:presLayoutVars>
      </dgm:prSet>
      <dgm:spPr/>
    </dgm:pt>
    <dgm:pt modelId="{B6F7835E-21A2-47E8-9C06-7E340A7B92ED}" type="pres">
      <dgm:prSet presAssocID="{55024B52-BBCD-42B3-82B0-997189EE18D7}" presName="rootComposite1" presStyleCnt="0"/>
      <dgm:spPr/>
    </dgm:pt>
    <dgm:pt modelId="{1274EBA4-AE3D-4545-B52B-A529B8AD0957}" type="pres">
      <dgm:prSet presAssocID="{55024B52-BBCD-42B3-82B0-997189EE18D7}" presName="rootText1" presStyleLbl="node0" presStyleIdx="0" presStyleCnt="1">
        <dgm:presLayoutVars>
          <dgm:chPref val="3"/>
        </dgm:presLayoutVars>
      </dgm:prSet>
      <dgm:spPr/>
    </dgm:pt>
    <dgm:pt modelId="{B2133975-337F-418F-9B16-89F51FDB3C11}" type="pres">
      <dgm:prSet presAssocID="{55024B52-BBCD-42B3-82B0-997189EE18D7}" presName="rootConnector1" presStyleLbl="node1" presStyleIdx="0" presStyleCnt="0"/>
      <dgm:spPr/>
    </dgm:pt>
    <dgm:pt modelId="{6AC56DDF-A5B5-412C-9D3B-1583DA7036B1}" type="pres">
      <dgm:prSet presAssocID="{55024B52-BBCD-42B3-82B0-997189EE18D7}" presName="hierChild2" presStyleCnt="0"/>
      <dgm:spPr/>
    </dgm:pt>
    <dgm:pt modelId="{B5AF242E-C1A9-4A6E-A35B-F32B39AA6FF0}" type="pres">
      <dgm:prSet presAssocID="{DDEA6B45-70AF-47A3-9197-C70609A60414}" presName="Name37" presStyleLbl="parChTrans1D2" presStyleIdx="0" presStyleCnt="5"/>
      <dgm:spPr/>
    </dgm:pt>
    <dgm:pt modelId="{7F94127B-D17A-48DC-8965-8FE78AC28833}" type="pres">
      <dgm:prSet presAssocID="{25F8FA35-D9D7-4E1E-B233-144CBB2B3A17}" presName="hierRoot2" presStyleCnt="0">
        <dgm:presLayoutVars>
          <dgm:hierBranch val="hang"/>
        </dgm:presLayoutVars>
      </dgm:prSet>
      <dgm:spPr/>
    </dgm:pt>
    <dgm:pt modelId="{D55F9DF5-2CA6-47F2-B424-B006C93307EF}" type="pres">
      <dgm:prSet presAssocID="{25F8FA35-D9D7-4E1E-B233-144CBB2B3A17}" presName="rootComposite" presStyleCnt="0"/>
      <dgm:spPr/>
    </dgm:pt>
    <dgm:pt modelId="{A43AF297-6F69-40CB-8410-187F53C3076A}" type="pres">
      <dgm:prSet presAssocID="{25F8FA35-D9D7-4E1E-B233-144CBB2B3A17}" presName="rootText" presStyleLbl="node2" presStyleIdx="0" presStyleCnt="5">
        <dgm:presLayoutVars>
          <dgm:chPref val="3"/>
        </dgm:presLayoutVars>
      </dgm:prSet>
      <dgm:spPr/>
    </dgm:pt>
    <dgm:pt modelId="{E660FB8E-25CF-48EA-BF28-172B337F2B24}" type="pres">
      <dgm:prSet presAssocID="{25F8FA35-D9D7-4E1E-B233-144CBB2B3A17}" presName="rootConnector" presStyleLbl="node2" presStyleIdx="0" presStyleCnt="5"/>
      <dgm:spPr/>
    </dgm:pt>
    <dgm:pt modelId="{91A892DA-9AA6-405B-BC44-4ECC28D2D0F5}" type="pres">
      <dgm:prSet presAssocID="{25F8FA35-D9D7-4E1E-B233-144CBB2B3A17}" presName="hierChild4" presStyleCnt="0"/>
      <dgm:spPr/>
    </dgm:pt>
    <dgm:pt modelId="{F95A473C-8C36-4937-BB70-14646EFF9F68}" type="pres">
      <dgm:prSet presAssocID="{8D500C24-898A-49F0-BEA1-00ECD41D2186}" presName="Name48" presStyleLbl="parChTrans1D3" presStyleIdx="0" presStyleCnt="19"/>
      <dgm:spPr/>
    </dgm:pt>
    <dgm:pt modelId="{45237AA1-E872-4F57-A24D-ADA89C618238}" type="pres">
      <dgm:prSet presAssocID="{3E5F4ED5-4F11-47D3-AD95-9E16C60BE43B}" presName="hierRoot2" presStyleCnt="0">
        <dgm:presLayoutVars>
          <dgm:hierBranch val="init"/>
        </dgm:presLayoutVars>
      </dgm:prSet>
      <dgm:spPr/>
    </dgm:pt>
    <dgm:pt modelId="{8948C8BF-96C2-46AB-B9CD-4AD480319862}" type="pres">
      <dgm:prSet presAssocID="{3E5F4ED5-4F11-47D3-AD95-9E16C60BE43B}" presName="rootComposite" presStyleCnt="0"/>
      <dgm:spPr/>
    </dgm:pt>
    <dgm:pt modelId="{9F98F34B-FAF2-4FFB-B72A-795D97CB392F}" type="pres">
      <dgm:prSet presAssocID="{3E5F4ED5-4F11-47D3-AD95-9E16C60BE43B}" presName="rootText" presStyleLbl="node3" presStyleIdx="0" presStyleCnt="19">
        <dgm:presLayoutVars>
          <dgm:chPref val="3"/>
        </dgm:presLayoutVars>
      </dgm:prSet>
      <dgm:spPr/>
    </dgm:pt>
    <dgm:pt modelId="{030B61DC-69D4-442C-A4C5-1171B0EF2678}" type="pres">
      <dgm:prSet presAssocID="{3E5F4ED5-4F11-47D3-AD95-9E16C60BE43B}" presName="rootConnector" presStyleLbl="node3" presStyleIdx="0" presStyleCnt="19"/>
      <dgm:spPr/>
    </dgm:pt>
    <dgm:pt modelId="{22E375BE-420D-40F7-A4E5-2F88A4C88FB3}" type="pres">
      <dgm:prSet presAssocID="{3E5F4ED5-4F11-47D3-AD95-9E16C60BE43B}" presName="hierChild4" presStyleCnt="0"/>
      <dgm:spPr/>
    </dgm:pt>
    <dgm:pt modelId="{DB21875B-417A-448C-83BC-7CD83C02B8AD}" type="pres">
      <dgm:prSet presAssocID="{3E5F4ED5-4F11-47D3-AD95-9E16C60BE43B}" presName="hierChild5" presStyleCnt="0"/>
      <dgm:spPr/>
    </dgm:pt>
    <dgm:pt modelId="{63424A00-F1BB-493A-9D6F-BA484BA10B4F}" type="pres">
      <dgm:prSet presAssocID="{4E9E29FE-799B-4789-8256-98EFA5962BC3}" presName="Name48" presStyleLbl="parChTrans1D3" presStyleIdx="1" presStyleCnt="19"/>
      <dgm:spPr/>
    </dgm:pt>
    <dgm:pt modelId="{F12559AE-8F83-4653-B777-76E7B3A8834B}" type="pres">
      <dgm:prSet presAssocID="{68D08CBE-C348-4D2D-B600-3A8070A134B4}" presName="hierRoot2" presStyleCnt="0">
        <dgm:presLayoutVars>
          <dgm:hierBranch val="init"/>
        </dgm:presLayoutVars>
      </dgm:prSet>
      <dgm:spPr/>
    </dgm:pt>
    <dgm:pt modelId="{753D176C-B52C-49A0-B4FD-E836A0A29CB3}" type="pres">
      <dgm:prSet presAssocID="{68D08CBE-C348-4D2D-B600-3A8070A134B4}" presName="rootComposite" presStyleCnt="0"/>
      <dgm:spPr/>
    </dgm:pt>
    <dgm:pt modelId="{3395181B-5F17-45AC-B375-4C2DEDD8BD50}" type="pres">
      <dgm:prSet presAssocID="{68D08CBE-C348-4D2D-B600-3A8070A134B4}" presName="rootText" presStyleLbl="node3" presStyleIdx="1" presStyleCnt="19">
        <dgm:presLayoutVars>
          <dgm:chPref val="3"/>
        </dgm:presLayoutVars>
      </dgm:prSet>
      <dgm:spPr/>
    </dgm:pt>
    <dgm:pt modelId="{E1F1B26F-205B-4686-B87E-3560BC05C495}" type="pres">
      <dgm:prSet presAssocID="{68D08CBE-C348-4D2D-B600-3A8070A134B4}" presName="rootConnector" presStyleLbl="node3" presStyleIdx="1" presStyleCnt="19"/>
      <dgm:spPr/>
    </dgm:pt>
    <dgm:pt modelId="{5D07E29C-0445-4C55-9F36-DC189121EE7E}" type="pres">
      <dgm:prSet presAssocID="{68D08CBE-C348-4D2D-B600-3A8070A134B4}" presName="hierChild4" presStyleCnt="0"/>
      <dgm:spPr/>
    </dgm:pt>
    <dgm:pt modelId="{149E71E7-16A4-449E-B811-B24029183F69}" type="pres">
      <dgm:prSet presAssocID="{68D08CBE-C348-4D2D-B600-3A8070A134B4}" presName="hierChild5" presStyleCnt="0"/>
      <dgm:spPr/>
    </dgm:pt>
    <dgm:pt modelId="{DCEA296D-8574-4504-9527-563FC17B356C}" type="pres">
      <dgm:prSet presAssocID="{D62B52CF-FE4E-469D-A611-7D33B35DFAC7}" presName="Name48" presStyleLbl="parChTrans1D3" presStyleIdx="2" presStyleCnt="19"/>
      <dgm:spPr/>
    </dgm:pt>
    <dgm:pt modelId="{CD021365-8ABD-4C57-8BFA-E61B7B633DC2}" type="pres">
      <dgm:prSet presAssocID="{8BA762FF-6A0D-475B-B7BD-371BB9B5778E}" presName="hierRoot2" presStyleCnt="0">
        <dgm:presLayoutVars>
          <dgm:hierBranch val="init"/>
        </dgm:presLayoutVars>
      </dgm:prSet>
      <dgm:spPr/>
    </dgm:pt>
    <dgm:pt modelId="{F3BC9CD1-147B-48C6-A910-C91ACBBFCA01}" type="pres">
      <dgm:prSet presAssocID="{8BA762FF-6A0D-475B-B7BD-371BB9B5778E}" presName="rootComposite" presStyleCnt="0"/>
      <dgm:spPr/>
    </dgm:pt>
    <dgm:pt modelId="{EC20BC48-EC05-40A2-AAA9-9B087B9F5FEF}" type="pres">
      <dgm:prSet presAssocID="{8BA762FF-6A0D-475B-B7BD-371BB9B5778E}" presName="rootText" presStyleLbl="node3" presStyleIdx="2" presStyleCnt="19">
        <dgm:presLayoutVars>
          <dgm:chPref val="3"/>
        </dgm:presLayoutVars>
      </dgm:prSet>
      <dgm:spPr/>
    </dgm:pt>
    <dgm:pt modelId="{EC7E15B5-B639-43A1-9AE5-A8F304ABFDF7}" type="pres">
      <dgm:prSet presAssocID="{8BA762FF-6A0D-475B-B7BD-371BB9B5778E}" presName="rootConnector" presStyleLbl="node3" presStyleIdx="2" presStyleCnt="19"/>
      <dgm:spPr/>
    </dgm:pt>
    <dgm:pt modelId="{B8741961-20C6-4BBF-9FB8-FEB5CB78B613}" type="pres">
      <dgm:prSet presAssocID="{8BA762FF-6A0D-475B-B7BD-371BB9B5778E}" presName="hierChild4" presStyleCnt="0"/>
      <dgm:spPr/>
    </dgm:pt>
    <dgm:pt modelId="{969152C3-FE09-4220-8370-272D78053569}" type="pres">
      <dgm:prSet presAssocID="{8BA762FF-6A0D-475B-B7BD-371BB9B5778E}" presName="hierChild5" presStyleCnt="0"/>
      <dgm:spPr/>
    </dgm:pt>
    <dgm:pt modelId="{F8376949-0383-4942-BB53-F794FF69359F}" type="pres">
      <dgm:prSet presAssocID="{84C6573A-BC7B-49A5-84B4-589E686CE008}" presName="Name48" presStyleLbl="parChTrans1D3" presStyleIdx="3" presStyleCnt="19"/>
      <dgm:spPr/>
    </dgm:pt>
    <dgm:pt modelId="{5BE4DCB9-896C-431D-AE09-D0859D2527B8}" type="pres">
      <dgm:prSet presAssocID="{99DE3169-CB9B-4B55-A0B5-90516F4B6DFF}" presName="hierRoot2" presStyleCnt="0">
        <dgm:presLayoutVars>
          <dgm:hierBranch val="init"/>
        </dgm:presLayoutVars>
      </dgm:prSet>
      <dgm:spPr/>
    </dgm:pt>
    <dgm:pt modelId="{DF940A65-6B20-4F7C-843D-7548597B0B45}" type="pres">
      <dgm:prSet presAssocID="{99DE3169-CB9B-4B55-A0B5-90516F4B6DFF}" presName="rootComposite" presStyleCnt="0"/>
      <dgm:spPr/>
    </dgm:pt>
    <dgm:pt modelId="{7F28A022-C677-4F96-9EAC-8DF0984D7721}" type="pres">
      <dgm:prSet presAssocID="{99DE3169-CB9B-4B55-A0B5-90516F4B6DFF}" presName="rootText" presStyleLbl="node3" presStyleIdx="3" presStyleCnt="19">
        <dgm:presLayoutVars>
          <dgm:chPref val="3"/>
        </dgm:presLayoutVars>
      </dgm:prSet>
      <dgm:spPr/>
    </dgm:pt>
    <dgm:pt modelId="{A8D5EA9D-C3D2-4C63-94C3-67CD4E1CBFA7}" type="pres">
      <dgm:prSet presAssocID="{99DE3169-CB9B-4B55-A0B5-90516F4B6DFF}" presName="rootConnector" presStyleLbl="node3" presStyleIdx="3" presStyleCnt="19"/>
      <dgm:spPr/>
    </dgm:pt>
    <dgm:pt modelId="{1666EE02-02F1-4D69-9E64-0E3D24E2AF41}" type="pres">
      <dgm:prSet presAssocID="{99DE3169-CB9B-4B55-A0B5-90516F4B6DFF}" presName="hierChild4" presStyleCnt="0"/>
      <dgm:spPr/>
    </dgm:pt>
    <dgm:pt modelId="{4B09F172-01A6-4F02-90BF-6286D36A4BA4}" type="pres">
      <dgm:prSet presAssocID="{99DE3169-CB9B-4B55-A0B5-90516F4B6DFF}" presName="hierChild5" presStyleCnt="0"/>
      <dgm:spPr/>
    </dgm:pt>
    <dgm:pt modelId="{1B98C595-2C48-40DF-8FC9-ABFB87DF5D22}" type="pres">
      <dgm:prSet presAssocID="{276D0255-908B-462E-9CA9-F43C381472B4}" presName="Name48" presStyleLbl="parChTrans1D3" presStyleIdx="4" presStyleCnt="19"/>
      <dgm:spPr/>
    </dgm:pt>
    <dgm:pt modelId="{FD8E84FB-DCC6-4D1C-8282-4D97BD5D51D4}" type="pres">
      <dgm:prSet presAssocID="{9EE3BAA2-93C6-47F4-B93F-26D5B7735BF1}" presName="hierRoot2" presStyleCnt="0">
        <dgm:presLayoutVars>
          <dgm:hierBranch val="init"/>
        </dgm:presLayoutVars>
      </dgm:prSet>
      <dgm:spPr/>
    </dgm:pt>
    <dgm:pt modelId="{C73D96AD-F71C-4E06-9892-3603F8FBE4FA}" type="pres">
      <dgm:prSet presAssocID="{9EE3BAA2-93C6-47F4-B93F-26D5B7735BF1}" presName="rootComposite" presStyleCnt="0"/>
      <dgm:spPr/>
    </dgm:pt>
    <dgm:pt modelId="{DBE3193A-76B6-4AFF-A8F3-041B605F0EC2}" type="pres">
      <dgm:prSet presAssocID="{9EE3BAA2-93C6-47F4-B93F-26D5B7735BF1}" presName="rootText" presStyleLbl="node3" presStyleIdx="4" presStyleCnt="19">
        <dgm:presLayoutVars>
          <dgm:chPref val="3"/>
        </dgm:presLayoutVars>
      </dgm:prSet>
      <dgm:spPr/>
    </dgm:pt>
    <dgm:pt modelId="{0A8AC354-B1F6-4DB0-9959-D24C8368CE94}" type="pres">
      <dgm:prSet presAssocID="{9EE3BAA2-93C6-47F4-B93F-26D5B7735BF1}" presName="rootConnector" presStyleLbl="node3" presStyleIdx="4" presStyleCnt="19"/>
      <dgm:spPr/>
    </dgm:pt>
    <dgm:pt modelId="{2FE83B3F-0C4C-41BA-BA8F-1DAD346A7A31}" type="pres">
      <dgm:prSet presAssocID="{9EE3BAA2-93C6-47F4-B93F-26D5B7735BF1}" presName="hierChild4" presStyleCnt="0"/>
      <dgm:spPr/>
    </dgm:pt>
    <dgm:pt modelId="{372404A3-C481-4A9A-B5A1-B5B00213699B}" type="pres">
      <dgm:prSet presAssocID="{9EE3BAA2-93C6-47F4-B93F-26D5B7735BF1}" presName="hierChild5" presStyleCnt="0"/>
      <dgm:spPr/>
    </dgm:pt>
    <dgm:pt modelId="{D0790A50-06A7-4935-8B31-CD3205CF1C40}" type="pres">
      <dgm:prSet presAssocID="{25F8FA35-D9D7-4E1E-B233-144CBB2B3A17}" presName="hierChild5" presStyleCnt="0"/>
      <dgm:spPr/>
    </dgm:pt>
    <dgm:pt modelId="{F268FAE6-DA36-45FB-ACF3-C3AFCFEA2A20}" type="pres">
      <dgm:prSet presAssocID="{741718B0-C8DF-48DD-9DF3-9208686261DB}" presName="Name37" presStyleLbl="parChTrans1D2" presStyleIdx="1" presStyleCnt="5"/>
      <dgm:spPr/>
    </dgm:pt>
    <dgm:pt modelId="{DDD0F7B5-803D-4E7E-9AD4-9EC3CB20680E}" type="pres">
      <dgm:prSet presAssocID="{FAD2F5DC-947B-4A3E-B112-88EDBD824CC4}" presName="hierRoot2" presStyleCnt="0">
        <dgm:presLayoutVars>
          <dgm:hierBranch val="hang"/>
        </dgm:presLayoutVars>
      </dgm:prSet>
      <dgm:spPr/>
    </dgm:pt>
    <dgm:pt modelId="{0A5D5B60-CCEB-41FF-8226-70FED76E030F}" type="pres">
      <dgm:prSet presAssocID="{FAD2F5DC-947B-4A3E-B112-88EDBD824CC4}" presName="rootComposite" presStyleCnt="0"/>
      <dgm:spPr/>
    </dgm:pt>
    <dgm:pt modelId="{F4C10AB1-BAAF-4692-8E92-5EF8EDA6B18F}" type="pres">
      <dgm:prSet presAssocID="{FAD2F5DC-947B-4A3E-B112-88EDBD824CC4}" presName="rootText" presStyleLbl="node2" presStyleIdx="1" presStyleCnt="5">
        <dgm:presLayoutVars>
          <dgm:chPref val="3"/>
        </dgm:presLayoutVars>
      </dgm:prSet>
      <dgm:spPr/>
    </dgm:pt>
    <dgm:pt modelId="{ECC90911-FB74-4552-880C-305FAE1A664F}" type="pres">
      <dgm:prSet presAssocID="{FAD2F5DC-947B-4A3E-B112-88EDBD824CC4}" presName="rootConnector" presStyleLbl="node2" presStyleIdx="1" presStyleCnt="5"/>
      <dgm:spPr/>
    </dgm:pt>
    <dgm:pt modelId="{331D8236-9C04-49FF-AA56-3D6F8C1A48B5}" type="pres">
      <dgm:prSet presAssocID="{FAD2F5DC-947B-4A3E-B112-88EDBD824CC4}" presName="hierChild4" presStyleCnt="0"/>
      <dgm:spPr/>
    </dgm:pt>
    <dgm:pt modelId="{E738BF65-9581-491E-B5FE-98E1A8C56123}" type="pres">
      <dgm:prSet presAssocID="{FE51BC0D-AE6C-49DE-BBF5-99A768567CF3}" presName="Name48" presStyleLbl="parChTrans1D3" presStyleIdx="5" presStyleCnt="19"/>
      <dgm:spPr/>
    </dgm:pt>
    <dgm:pt modelId="{62E1A1AC-CCC7-48AD-BAE6-8D279140CB3A}" type="pres">
      <dgm:prSet presAssocID="{6FA3D94E-2B79-4981-AAB9-7683974E5B9F}" presName="hierRoot2" presStyleCnt="0">
        <dgm:presLayoutVars>
          <dgm:hierBranch val="init"/>
        </dgm:presLayoutVars>
      </dgm:prSet>
      <dgm:spPr/>
    </dgm:pt>
    <dgm:pt modelId="{5248806F-C579-42EC-9AA5-D9EE60018BEA}" type="pres">
      <dgm:prSet presAssocID="{6FA3D94E-2B79-4981-AAB9-7683974E5B9F}" presName="rootComposite" presStyleCnt="0"/>
      <dgm:spPr/>
    </dgm:pt>
    <dgm:pt modelId="{D0E898C7-01EF-4F17-9472-CA4C250FFC4F}" type="pres">
      <dgm:prSet presAssocID="{6FA3D94E-2B79-4981-AAB9-7683974E5B9F}" presName="rootText" presStyleLbl="node3" presStyleIdx="5" presStyleCnt="19">
        <dgm:presLayoutVars>
          <dgm:chPref val="3"/>
        </dgm:presLayoutVars>
      </dgm:prSet>
      <dgm:spPr/>
    </dgm:pt>
    <dgm:pt modelId="{494A2BC8-1C06-4F12-A4C1-FCEFB74C6114}" type="pres">
      <dgm:prSet presAssocID="{6FA3D94E-2B79-4981-AAB9-7683974E5B9F}" presName="rootConnector" presStyleLbl="node3" presStyleIdx="5" presStyleCnt="19"/>
      <dgm:spPr/>
    </dgm:pt>
    <dgm:pt modelId="{899C78BA-32D4-4D0B-B4CB-87B130D5FD60}" type="pres">
      <dgm:prSet presAssocID="{6FA3D94E-2B79-4981-AAB9-7683974E5B9F}" presName="hierChild4" presStyleCnt="0"/>
      <dgm:spPr/>
    </dgm:pt>
    <dgm:pt modelId="{12D773DF-82FD-4CAD-98D4-2C04405E1D04}" type="pres">
      <dgm:prSet presAssocID="{6FA3D94E-2B79-4981-AAB9-7683974E5B9F}" presName="hierChild5" presStyleCnt="0"/>
      <dgm:spPr/>
    </dgm:pt>
    <dgm:pt modelId="{9429D757-CC0B-4791-A808-47D42DC46413}" type="pres">
      <dgm:prSet presAssocID="{46D05089-9A89-4352-B22D-8926EC7276FD}" presName="Name48" presStyleLbl="parChTrans1D3" presStyleIdx="6" presStyleCnt="19"/>
      <dgm:spPr/>
    </dgm:pt>
    <dgm:pt modelId="{7BB8221D-8DFA-4F46-BE26-EFBF5EB93246}" type="pres">
      <dgm:prSet presAssocID="{B246298E-1158-4F7C-8D1E-E0094DDAF247}" presName="hierRoot2" presStyleCnt="0">
        <dgm:presLayoutVars>
          <dgm:hierBranch val="init"/>
        </dgm:presLayoutVars>
      </dgm:prSet>
      <dgm:spPr/>
    </dgm:pt>
    <dgm:pt modelId="{A46581F5-CB04-48AB-9330-A9986E9E8A5D}" type="pres">
      <dgm:prSet presAssocID="{B246298E-1158-4F7C-8D1E-E0094DDAF247}" presName="rootComposite" presStyleCnt="0"/>
      <dgm:spPr/>
    </dgm:pt>
    <dgm:pt modelId="{55B1F65F-3B81-4DEE-9F09-9536EF108DF4}" type="pres">
      <dgm:prSet presAssocID="{B246298E-1158-4F7C-8D1E-E0094DDAF247}" presName="rootText" presStyleLbl="node3" presStyleIdx="6" presStyleCnt="19">
        <dgm:presLayoutVars>
          <dgm:chPref val="3"/>
        </dgm:presLayoutVars>
      </dgm:prSet>
      <dgm:spPr/>
    </dgm:pt>
    <dgm:pt modelId="{A8624E20-82B5-46C9-ACBF-495296F14B44}" type="pres">
      <dgm:prSet presAssocID="{B246298E-1158-4F7C-8D1E-E0094DDAF247}" presName="rootConnector" presStyleLbl="node3" presStyleIdx="6" presStyleCnt="19"/>
      <dgm:spPr/>
    </dgm:pt>
    <dgm:pt modelId="{87AC5705-9FCC-4D58-8092-1CE8582F20DA}" type="pres">
      <dgm:prSet presAssocID="{B246298E-1158-4F7C-8D1E-E0094DDAF247}" presName="hierChild4" presStyleCnt="0"/>
      <dgm:spPr/>
    </dgm:pt>
    <dgm:pt modelId="{C0FFDA16-7254-439A-AA89-E5BE9DD47C25}" type="pres">
      <dgm:prSet presAssocID="{B246298E-1158-4F7C-8D1E-E0094DDAF247}" presName="hierChild5" presStyleCnt="0"/>
      <dgm:spPr/>
    </dgm:pt>
    <dgm:pt modelId="{E40043F1-FFC0-4F26-B558-26FC3A40E20A}" type="pres">
      <dgm:prSet presAssocID="{65DD0103-5FBB-4B75-B909-45B9D2A9C39F}" presName="Name48" presStyleLbl="parChTrans1D3" presStyleIdx="7" presStyleCnt="19"/>
      <dgm:spPr/>
    </dgm:pt>
    <dgm:pt modelId="{DFBCA27A-95D5-4F0F-9E87-51CC8621E162}" type="pres">
      <dgm:prSet presAssocID="{777A70E2-9971-428A-9DCD-0B67EADA1023}" presName="hierRoot2" presStyleCnt="0">
        <dgm:presLayoutVars>
          <dgm:hierBranch val="init"/>
        </dgm:presLayoutVars>
      </dgm:prSet>
      <dgm:spPr/>
    </dgm:pt>
    <dgm:pt modelId="{F1CF373D-8195-4E6E-988D-BAE64D0FE7F4}" type="pres">
      <dgm:prSet presAssocID="{777A70E2-9971-428A-9DCD-0B67EADA1023}" presName="rootComposite" presStyleCnt="0"/>
      <dgm:spPr/>
    </dgm:pt>
    <dgm:pt modelId="{23DC303B-2E73-4E83-A99D-8A098BC0294E}" type="pres">
      <dgm:prSet presAssocID="{777A70E2-9971-428A-9DCD-0B67EADA1023}" presName="rootText" presStyleLbl="node3" presStyleIdx="7" presStyleCnt="19">
        <dgm:presLayoutVars>
          <dgm:chPref val="3"/>
        </dgm:presLayoutVars>
      </dgm:prSet>
      <dgm:spPr/>
    </dgm:pt>
    <dgm:pt modelId="{13A7A834-9BB8-47E4-AD4F-ED3005985A94}" type="pres">
      <dgm:prSet presAssocID="{777A70E2-9971-428A-9DCD-0B67EADA1023}" presName="rootConnector" presStyleLbl="node3" presStyleIdx="7" presStyleCnt="19"/>
      <dgm:spPr/>
    </dgm:pt>
    <dgm:pt modelId="{D8FFE223-AC38-4F6E-82C1-C6648B35766D}" type="pres">
      <dgm:prSet presAssocID="{777A70E2-9971-428A-9DCD-0B67EADA1023}" presName="hierChild4" presStyleCnt="0"/>
      <dgm:spPr/>
    </dgm:pt>
    <dgm:pt modelId="{370C5CAB-9D22-49A7-B724-CB12AB615AAE}" type="pres">
      <dgm:prSet presAssocID="{777A70E2-9971-428A-9DCD-0B67EADA1023}" presName="hierChild5" presStyleCnt="0"/>
      <dgm:spPr/>
    </dgm:pt>
    <dgm:pt modelId="{24424E5A-A16B-4748-9BAE-09E17BA5BC50}" type="pres">
      <dgm:prSet presAssocID="{A6623690-CB1A-488C-B7B7-98B9CA1E50AF}" presName="Name48" presStyleLbl="parChTrans1D3" presStyleIdx="8" presStyleCnt="19"/>
      <dgm:spPr/>
    </dgm:pt>
    <dgm:pt modelId="{BD9C06BD-DB7F-4CA2-9DBD-BE6CEB6C7F1D}" type="pres">
      <dgm:prSet presAssocID="{5A90FF4C-EC6A-4EC8-AB23-6C091EBEDCC1}" presName="hierRoot2" presStyleCnt="0">
        <dgm:presLayoutVars>
          <dgm:hierBranch val="init"/>
        </dgm:presLayoutVars>
      </dgm:prSet>
      <dgm:spPr/>
    </dgm:pt>
    <dgm:pt modelId="{C447BEB1-CE7E-4CA7-B1E9-75E7E5E9539B}" type="pres">
      <dgm:prSet presAssocID="{5A90FF4C-EC6A-4EC8-AB23-6C091EBEDCC1}" presName="rootComposite" presStyleCnt="0"/>
      <dgm:spPr/>
    </dgm:pt>
    <dgm:pt modelId="{C6B88A76-411A-4956-89BB-6E39FA7B512F}" type="pres">
      <dgm:prSet presAssocID="{5A90FF4C-EC6A-4EC8-AB23-6C091EBEDCC1}" presName="rootText" presStyleLbl="node3" presStyleIdx="8" presStyleCnt="19">
        <dgm:presLayoutVars>
          <dgm:chPref val="3"/>
        </dgm:presLayoutVars>
      </dgm:prSet>
      <dgm:spPr/>
    </dgm:pt>
    <dgm:pt modelId="{BA0C4184-E971-43DA-810A-8CECFDBA6F35}" type="pres">
      <dgm:prSet presAssocID="{5A90FF4C-EC6A-4EC8-AB23-6C091EBEDCC1}" presName="rootConnector" presStyleLbl="node3" presStyleIdx="8" presStyleCnt="19"/>
      <dgm:spPr/>
    </dgm:pt>
    <dgm:pt modelId="{125B5A00-A3E1-4ADB-B3C9-1DF7800129FE}" type="pres">
      <dgm:prSet presAssocID="{5A90FF4C-EC6A-4EC8-AB23-6C091EBEDCC1}" presName="hierChild4" presStyleCnt="0"/>
      <dgm:spPr/>
    </dgm:pt>
    <dgm:pt modelId="{7FF25DF2-3D22-4315-8D8E-C531DD4B5E40}" type="pres">
      <dgm:prSet presAssocID="{5A90FF4C-EC6A-4EC8-AB23-6C091EBEDCC1}" presName="hierChild5" presStyleCnt="0"/>
      <dgm:spPr/>
    </dgm:pt>
    <dgm:pt modelId="{90304344-3C28-4054-9BE6-6E6E21EE71DB}" type="pres">
      <dgm:prSet presAssocID="{A371FC25-A645-4491-9127-5C3F6ED6F2D2}" presName="Name48" presStyleLbl="parChTrans1D3" presStyleIdx="9" presStyleCnt="19"/>
      <dgm:spPr/>
    </dgm:pt>
    <dgm:pt modelId="{3AB1DAE0-2DD1-4F94-8B5B-CE7729932453}" type="pres">
      <dgm:prSet presAssocID="{F4DF3168-DC45-47E9-A694-188DB5892D7E}" presName="hierRoot2" presStyleCnt="0">
        <dgm:presLayoutVars>
          <dgm:hierBranch val="init"/>
        </dgm:presLayoutVars>
      </dgm:prSet>
      <dgm:spPr/>
    </dgm:pt>
    <dgm:pt modelId="{32D79616-C880-47DB-9032-BB099F888EAD}" type="pres">
      <dgm:prSet presAssocID="{F4DF3168-DC45-47E9-A694-188DB5892D7E}" presName="rootComposite" presStyleCnt="0"/>
      <dgm:spPr/>
    </dgm:pt>
    <dgm:pt modelId="{C673A493-2ACD-4FEB-9612-30B00BEA2585}" type="pres">
      <dgm:prSet presAssocID="{F4DF3168-DC45-47E9-A694-188DB5892D7E}" presName="rootText" presStyleLbl="node3" presStyleIdx="9" presStyleCnt="19">
        <dgm:presLayoutVars>
          <dgm:chPref val="3"/>
        </dgm:presLayoutVars>
      </dgm:prSet>
      <dgm:spPr/>
    </dgm:pt>
    <dgm:pt modelId="{779D233C-451A-48FE-A33A-5899A488C2DC}" type="pres">
      <dgm:prSet presAssocID="{F4DF3168-DC45-47E9-A694-188DB5892D7E}" presName="rootConnector" presStyleLbl="node3" presStyleIdx="9" presStyleCnt="19"/>
      <dgm:spPr/>
    </dgm:pt>
    <dgm:pt modelId="{BA65E9C6-FAB5-4B11-A1E3-61272F46CC63}" type="pres">
      <dgm:prSet presAssocID="{F4DF3168-DC45-47E9-A694-188DB5892D7E}" presName="hierChild4" presStyleCnt="0"/>
      <dgm:spPr/>
    </dgm:pt>
    <dgm:pt modelId="{C4E07F2F-5116-4D67-9BED-850508CD48EF}" type="pres">
      <dgm:prSet presAssocID="{F4DF3168-DC45-47E9-A694-188DB5892D7E}" presName="hierChild5" presStyleCnt="0"/>
      <dgm:spPr/>
    </dgm:pt>
    <dgm:pt modelId="{4F3E251D-F460-4134-9A57-B2C30F0CA82D}" type="pres">
      <dgm:prSet presAssocID="{FAD2F5DC-947B-4A3E-B112-88EDBD824CC4}" presName="hierChild5" presStyleCnt="0"/>
      <dgm:spPr/>
    </dgm:pt>
    <dgm:pt modelId="{BD359016-4186-43F8-970C-73CB16587321}" type="pres">
      <dgm:prSet presAssocID="{3F158C6E-0D03-4C54-8403-F38C5D956E1B}" presName="Name37" presStyleLbl="parChTrans1D2" presStyleIdx="2" presStyleCnt="5"/>
      <dgm:spPr/>
    </dgm:pt>
    <dgm:pt modelId="{1ED5FEA0-678D-4EDE-8D77-213E3B80259B}" type="pres">
      <dgm:prSet presAssocID="{6FB6B700-203C-4431-8C74-F6D60500A963}" presName="hierRoot2" presStyleCnt="0">
        <dgm:presLayoutVars>
          <dgm:hierBranch val="init"/>
        </dgm:presLayoutVars>
      </dgm:prSet>
      <dgm:spPr/>
    </dgm:pt>
    <dgm:pt modelId="{FE46E921-517A-4027-8E1D-DCC0D582ACAC}" type="pres">
      <dgm:prSet presAssocID="{6FB6B700-203C-4431-8C74-F6D60500A963}" presName="rootComposite" presStyleCnt="0"/>
      <dgm:spPr/>
    </dgm:pt>
    <dgm:pt modelId="{95C021CB-8127-49AB-AEB0-4A8CBB061CE0}" type="pres">
      <dgm:prSet presAssocID="{6FB6B700-203C-4431-8C74-F6D60500A963}" presName="rootText" presStyleLbl="node2" presStyleIdx="2" presStyleCnt="5">
        <dgm:presLayoutVars>
          <dgm:chPref val="3"/>
        </dgm:presLayoutVars>
      </dgm:prSet>
      <dgm:spPr/>
    </dgm:pt>
    <dgm:pt modelId="{E25A3896-222A-4A63-8762-02FFB55D24ED}" type="pres">
      <dgm:prSet presAssocID="{6FB6B700-203C-4431-8C74-F6D60500A963}" presName="rootConnector" presStyleLbl="node2" presStyleIdx="2" presStyleCnt="5"/>
      <dgm:spPr/>
    </dgm:pt>
    <dgm:pt modelId="{B7280DDE-D088-4B9D-AC5F-966691F02DC7}" type="pres">
      <dgm:prSet presAssocID="{6FB6B700-203C-4431-8C74-F6D60500A963}" presName="hierChild4" presStyleCnt="0"/>
      <dgm:spPr/>
    </dgm:pt>
    <dgm:pt modelId="{8C8D457E-EC1F-4E86-82A7-DD5CD8171E78}" type="pres">
      <dgm:prSet presAssocID="{37BD28E1-C10B-45CE-BD9C-6D811E747D72}" presName="Name37" presStyleLbl="parChTrans1D3" presStyleIdx="10" presStyleCnt="19"/>
      <dgm:spPr/>
    </dgm:pt>
    <dgm:pt modelId="{ACB668B3-0F89-4EBF-A5BB-7BFCF81EC820}" type="pres">
      <dgm:prSet presAssocID="{9F103AC0-72DF-4751-873B-1D015CAB9087}" presName="hierRoot2" presStyleCnt="0">
        <dgm:presLayoutVars>
          <dgm:hierBranch val="init"/>
        </dgm:presLayoutVars>
      </dgm:prSet>
      <dgm:spPr/>
    </dgm:pt>
    <dgm:pt modelId="{F17D3979-B876-443A-913F-4508D5F051EB}" type="pres">
      <dgm:prSet presAssocID="{9F103AC0-72DF-4751-873B-1D015CAB9087}" presName="rootComposite" presStyleCnt="0"/>
      <dgm:spPr/>
    </dgm:pt>
    <dgm:pt modelId="{35E1B84F-06A4-4CB5-9C98-118422E47B56}" type="pres">
      <dgm:prSet presAssocID="{9F103AC0-72DF-4751-873B-1D015CAB9087}" presName="rootText" presStyleLbl="node3" presStyleIdx="10" presStyleCnt="19">
        <dgm:presLayoutVars>
          <dgm:chPref val="3"/>
        </dgm:presLayoutVars>
      </dgm:prSet>
      <dgm:spPr/>
    </dgm:pt>
    <dgm:pt modelId="{E8037099-917B-4928-9C28-FAC18152EFE5}" type="pres">
      <dgm:prSet presAssocID="{9F103AC0-72DF-4751-873B-1D015CAB9087}" presName="rootConnector" presStyleLbl="node3" presStyleIdx="10" presStyleCnt="19"/>
      <dgm:spPr/>
    </dgm:pt>
    <dgm:pt modelId="{86A7DD7D-7509-45C1-8010-14B1DB67DD38}" type="pres">
      <dgm:prSet presAssocID="{9F103AC0-72DF-4751-873B-1D015CAB9087}" presName="hierChild4" presStyleCnt="0"/>
      <dgm:spPr/>
    </dgm:pt>
    <dgm:pt modelId="{22CC77D5-BEE2-4322-8152-31190D7D755D}" type="pres">
      <dgm:prSet presAssocID="{9F103AC0-72DF-4751-873B-1D015CAB9087}" presName="hierChild5" presStyleCnt="0"/>
      <dgm:spPr/>
    </dgm:pt>
    <dgm:pt modelId="{C64CB07E-9442-404E-AB42-151CFBB9F687}" type="pres">
      <dgm:prSet presAssocID="{B86BB91E-0B83-400E-9D1F-DC658DE96746}" presName="Name37" presStyleLbl="parChTrans1D3" presStyleIdx="11" presStyleCnt="19"/>
      <dgm:spPr/>
    </dgm:pt>
    <dgm:pt modelId="{BDF9B548-1A21-43AD-8700-1B1DAB5177D1}" type="pres">
      <dgm:prSet presAssocID="{CB90F239-EA8A-4386-9B91-03FE5EBD7ED4}" presName="hierRoot2" presStyleCnt="0">
        <dgm:presLayoutVars>
          <dgm:hierBranch val="init"/>
        </dgm:presLayoutVars>
      </dgm:prSet>
      <dgm:spPr/>
    </dgm:pt>
    <dgm:pt modelId="{9E37B1F1-BA11-414E-8CE9-E05625FF88E0}" type="pres">
      <dgm:prSet presAssocID="{CB90F239-EA8A-4386-9B91-03FE5EBD7ED4}" presName="rootComposite" presStyleCnt="0"/>
      <dgm:spPr/>
    </dgm:pt>
    <dgm:pt modelId="{37BD2127-1239-4540-8BEF-73BB7EB88B4F}" type="pres">
      <dgm:prSet presAssocID="{CB90F239-EA8A-4386-9B91-03FE5EBD7ED4}" presName="rootText" presStyleLbl="node3" presStyleIdx="11" presStyleCnt="19">
        <dgm:presLayoutVars>
          <dgm:chPref val="3"/>
        </dgm:presLayoutVars>
      </dgm:prSet>
      <dgm:spPr/>
    </dgm:pt>
    <dgm:pt modelId="{8F22834D-B88E-491B-ABE0-D88F28A448AC}" type="pres">
      <dgm:prSet presAssocID="{CB90F239-EA8A-4386-9B91-03FE5EBD7ED4}" presName="rootConnector" presStyleLbl="node3" presStyleIdx="11" presStyleCnt="19"/>
      <dgm:spPr/>
    </dgm:pt>
    <dgm:pt modelId="{564CBE09-27F9-4545-95DC-EE4278723F9A}" type="pres">
      <dgm:prSet presAssocID="{CB90F239-EA8A-4386-9B91-03FE5EBD7ED4}" presName="hierChild4" presStyleCnt="0"/>
      <dgm:spPr/>
    </dgm:pt>
    <dgm:pt modelId="{586D2FCF-56F7-40FE-8B80-E0085ED911D7}" type="pres">
      <dgm:prSet presAssocID="{CB90F239-EA8A-4386-9B91-03FE5EBD7ED4}" presName="hierChild5" presStyleCnt="0"/>
      <dgm:spPr/>
    </dgm:pt>
    <dgm:pt modelId="{9840F3A4-A6FD-45FD-9431-AA260558A587}" type="pres">
      <dgm:prSet presAssocID="{BC55E952-2B62-40BC-B0ED-0F2DFED4A9A6}" presName="Name37" presStyleLbl="parChTrans1D3" presStyleIdx="12" presStyleCnt="19"/>
      <dgm:spPr/>
    </dgm:pt>
    <dgm:pt modelId="{CEC42FEB-00F7-41F0-8C10-761A30092953}" type="pres">
      <dgm:prSet presAssocID="{FB5349F2-869C-41D6-8121-EE04472A34EB}" presName="hierRoot2" presStyleCnt="0">
        <dgm:presLayoutVars>
          <dgm:hierBranch val="init"/>
        </dgm:presLayoutVars>
      </dgm:prSet>
      <dgm:spPr/>
    </dgm:pt>
    <dgm:pt modelId="{39944F3B-6408-475E-A473-1C29F0AF62E2}" type="pres">
      <dgm:prSet presAssocID="{FB5349F2-869C-41D6-8121-EE04472A34EB}" presName="rootComposite" presStyleCnt="0"/>
      <dgm:spPr/>
    </dgm:pt>
    <dgm:pt modelId="{98D86A24-08D4-4B4C-95FD-F7DD2FB0F5E1}" type="pres">
      <dgm:prSet presAssocID="{FB5349F2-869C-41D6-8121-EE04472A34EB}" presName="rootText" presStyleLbl="node3" presStyleIdx="12" presStyleCnt="19">
        <dgm:presLayoutVars>
          <dgm:chPref val="3"/>
        </dgm:presLayoutVars>
      </dgm:prSet>
      <dgm:spPr/>
    </dgm:pt>
    <dgm:pt modelId="{51CDE047-2D43-47FE-9454-6FC3B4FD70F6}" type="pres">
      <dgm:prSet presAssocID="{FB5349F2-869C-41D6-8121-EE04472A34EB}" presName="rootConnector" presStyleLbl="node3" presStyleIdx="12" presStyleCnt="19"/>
      <dgm:spPr/>
    </dgm:pt>
    <dgm:pt modelId="{205A9639-AA9C-4B56-93E2-BEC14F72690F}" type="pres">
      <dgm:prSet presAssocID="{FB5349F2-869C-41D6-8121-EE04472A34EB}" presName="hierChild4" presStyleCnt="0"/>
      <dgm:spPr/>
    </dgm:pt>
    <dgm:pt modelId="{7828D6D4-E87C-4A8A-BEB7-4AA177F17306}" type="pres">
      <dgm:prSet presAssocID="{FB5349F2-869C-41D6-8121-EE04472A34EB}" presName="hierChild5" presStyleCnt="0"/>
      <dgm:spPr/>
    </dgm:pt>
    <dgm:pt modelId="{E95C827A-A3D5-44AF-BA5D-BFB63C461052}" type="pres">
      <dgm:prSet presAssocID="{6FB6B700-203C-4431-8C74-F6D60500A963}" presName="hierChild5" presStyleCnt="0"/>
      <dgm:spPr/>
    </dgm:pt>
    <dgm:pt modelId="{414851EC-BFCE-4112-B781-4E6650BD766C}" type="pres">
      <dgm:prSet presAssocID="{85E7BF1D-4954-4D86-BFB8-9FA97A1CE4CB}" presName="Name37" presStyleLbl="parChTrans1D2" presStyleIdx="3" presStyleCnt="5"/>
      <dgm:spPr/>
    </dgm:pt>
    <dgm:pt modelId="{2C7403B7-8DC9-4AD0-BC28-6D0218FC0D4E}" type="pres">
      <dgm:prSet presAssocID="{AEF6ECD1-A5E1-4850-A9F3-4629006F0202}" presName="hierRoot2" presStyleCnt="0">
        <dgm:presLayoutVars>
          <dgm:hierBranch val="init"/>
        </dgm:presLayoutVars>
      </dgm:prSet>
      <dgm:spPr/>
    </dgm:pt>
    <dgm:pt modelId="{3DD4B427-862F-4DC7-9341-C42C9681D0A8}" type="pres">
      <dgm:prSet presAssocID="{AEF6ECD1-A5E1-4850-A9F3-4629006F0202}" presName="rootComposite" presStyleCnt="0"/>
      <dgm:spPr/>
    </dgm:pt>
    <dgm:pt modelId="{57EC39EF-92C5-43EC-88BF-3675C01C41B6}" type="pres">
      <dgm:prSet presAssocID="{AEF6ECD1-A5E1-4850-A9F3-4629006F0202}" presName="rootText" presStyleLbl="node2" presStyleIdx="3" presStyleCnt="5">
        <dgm:presLayoutVars>
          <dgm:chPref val="3"/>
        </dgm:presLayoutVars>
      </dgm:prSet>
      <dgm:spPr/>
    </dgm:pt>
    <dgm:pt modelId="{550D2A71-B8FC-4003-9852-468575E9FFC2}" type="pres">
      <dgm:prSet presAssocID="{AEF6ECD1-A5E1-4850-A9F3-4629006F0202}" presName="rootConnector" presStyleLbl="node2" presStyleIdx="3" presStyleCnt="5"/>
      <dgm:spPr/>
    </dgm:pt>
    <dgm:pt modelId="{70782CED-C988-45D7-989A-1B1AE1950A15}" type="pres">
      <dgm:prSet presAssocID="{AEF6ECD1-A5E1-4850-A9F3-4629006F0202}" presName="hierChild4" presStyleCnt="0"/>
      <dgm:spPr/>
    </dgm:pt>
    <dgm:pt modelId="{AB4628B8-AA70-4A41-A663-FC9660CDCFEE}" type="pres">
      <dgm:prSet presAssocID="{D571ACE9-9276-4ABD-AA70-0CC9EE5DA16A}" presName="Name37" presStyleLbl="parChTrans1D3" presStyleIdx="13" presStyleCnt="19"/>
      <dgm:spPr/>
    </dgm:pt>
    <dgm:pt modelId="{A81A2E6C-8803-4CF9-86E2-418B0AF03900}" type="pres">
      <dgm:prSet presAssocID="{2131319F-E941-4DD7-9B09-FD386793A1E7}" presName="hierRoot2" presStyleCnt="0">
        <dgm:presLayoutVars>
          <dgm:hierBranch val="init"/>
        </dgm:presLayoutVars>
      </dgm:prSet>
      <dgm:spPr/>
    </dgm:pt>
    <dgm:pt modelId="{0B174FB9-B985-4006-94AE-847FC370D5CC}" type="pres">
      <dgm:prSet presAssocID="{2131319F-E941-4DD7-9B09-FD386793A1E7}" presName="rootComposite" presStyleCnt="0"/>
      <dgm:spPr/>
    </dgm:pt>
    <dgm:pt modelId="{625D6EBD-59DF-4C43-88FF-065FAED5BE24}" type="pres">
      <dgm:prSet presAssocID="{2131319F-E941-4DD7-9B09-FD386793A1E7}" presName="rootText" presStyleLbl="node3" presStyleIdx="13" presStyleCnt="19">
        <dgm:presLayoutVars>
          <dgm:chPref val="3"/>
        </dgm:presLayoutVars>
      </dgm:prSet>
      <dgm:spPr/>
    </dgm:pt>
    <dgm:pt modelId="{0DF0BD11-0A57-449E-936A-C6BE00544294}" type="pres">
      <dgm:prSet presAssocID="{2131319F-E941-4DD7-9B09-FD386793A1E7}" presName="rootConnector" presStyleLbl="node3" presStyleIdx="13" presStyleCnt="19"/>
      <dgm:spPr/>
    </dgm:pt>
    <dgm:pt modelId="{711981EC-7DA6-4BBE-A6A2-12AF0C886D23}" type="pres">
      <dgm:prSet presAssocID="{2131319F-E941-4DD7-9B09-FD386793A1E7}" presName="hierChild4" presStyleCnt="0"/>
      <dgm:spPr/>
    </dgm:pt>
    <dgm:pt modelId="{59AED11D-B1F7-44DC-8FE5-D630436F93B6}" type="pres">
      <dgm:prSet presAssocID="{2131319F-E941-4DD7-9B09-FD386793A1E7}" presName="hierChild5" presStyleCnt="0"/>
      <dgm:spPr/>
    </dgm:pt>
    <dgm:pt modelId="{E868E163-4107-4CC8-B73E-565CD358E8C2}" type="pres">
      <dgm:prSet presAssocID="{478E7468-696A-464C-8654-F72038A20EAD}" presName="Name37" presStyleLbl="parChTrans1D3" presStyleIdx="14" presStyleCnt="19"/>
      <dgm:spPr/>
    </dgm:pt>
    <dgm:pt modelId="{6B05A19C-9A47-4025-97AF-B4E2727A2075}" type="pres">
      <dgm:prSet presAssocID="{240A852F-B478-43BA-AB01-6B97A6B1B091}" presName="hierRoot2" presStyleCnt="0">
        <dgm:presLayoutVars>
          <dgm:hierBranch val="init"/>
        </dgm:presLayoutVars>
      </dgm:prSet>
      <dgm:spPr/>
    </dgm:pt>
    <dgm:pt modelId="{DAB16479-9B30-40B3-B953-0090879144AF}" type="pres">
      <dgm:prSet presAssocID="{240A852F-B478-43BA-AB01-6B97A6B1B091}" presName="rootComposite" presStyleCnt="0"/>
      <dgm:spPr/>
    </dgm:pt>
    <dgm:pt modelId="{E5CF5725-6A4E-48DC-A688-FB2F95ACDAB6}" type="pres">
      <dgm:prSet presAssocID="{240A852F-B478-43BA-AB01-6B97A6B1B091}" presName="rootText" presStyleLbl="node3" presStyleIdx="14" presStyleCnt="19">
        <dgm:presLayoutVars>
          <dgm:chPref val="3"/>
        </dgm:presLayoutVars>
      </dgm:prSet>
      <dgm:spPr/>
    </dgm:pt>
    <dgm:pt modelId="{BE8B5D20-A911-45A2-9A72-C1610FE4ABC8}" type="pres">
      <dgm:prSet presAssocID="{240A852F-B478-43BA-AB01-6B97A6B1B091}" presName="rootConnector" presStyleLbl="node3" presStyleIdx="14" presStyleCnt="19"/>
      <dgm:spPr/>
    </dgm:pt>
    <dgm:pt modelId="{EAF43478-4184-45CA-8BEC-12B40031267A}" type="pres">
      <dgm:prSet presAssocID="{240A852F-B478-43BA-AB01-6B97A6B1B091}" presName="hierChild4" presStyleCnt="0"/>
      <dgm:spPr/>
    </dgm:pt>
    <dgm:pt modelId="{18D7D3DD-C049-4349-A2A1-8E3C876E637A}" type="pres">
      <dgm:prSet presAssocID="{240A852F-B478-43BA-AB01-6B97A6B1B091}" presName="hierChild5" presStyleCnt="0"/>
      <dgm:spPr/>
    </dgm:pt>
    <dgm:pt modelId="{7EB3EE3C-DC39-4A33-A31E-584D20C07869}" type="pres">
      <dgm:prSet presAssocID="{D98550A1-8300-4C58-8257-6486A908DCEB}" presName="Name37" presStyleLbl="parChTrans1D3" presStyleIdx="15" presStyleCnt="19"/>
      <dgm:spPr/>
    </dgm:pt>
    <dgm:pt modelId="{A201D1D1-185B-46B1-8AD1-9F1B0B39093D}" type="pres">
      <dgm:prSet presAssocID="{9E754F19-A959-4FB0-BEC4-82F60181254E}" presName="hierRoot2" presStyleCnt="0">
        <dgm:presLayoutVars>
          <dgm:hierBranch val="init"/>
        </dgm:presLayoutVars>
      </dgm:prSet>
      <dgm:spPr/>
    </dgm:pt>
    <dgm:pt modelId="{FB4D6F02-974A-44BA-985A-AD75998DB03C}" type="pres">
      <dgm:prSet presAssocID="{9E754F19-A959-4FB0-BEC4-82F60181254E}" presName="rootComposite" presStyleCnt="0"/>
      <dgm:spPr/>
    </dgm:pt>
    <dgm:pt modelId="{3F0D19F2-4024-49B9-9F7A-75D9AEFEE7B0}" type="pres">
      <dgm:prSet presAssocID="{9E754F19-A959-4FB0-BEC4-82F60181254E}" presName="rootText" presStyleLbl="node3" presStyleIdx="15" presStyleCnt="19">
        <dgm:presLayoutVars>
          <dgm:chPref val="3"/>
        </dgm:presLayoutVars>
      </dgm:prSet>
      <dgm:spPr/>
    </dgm:pt>
    <dgm:pt modelId="{33DC6C5D-5121-49DC-973D-C30B546C6C1D}" type="pres">
      <dgm:prSet presAssocID="{9E754F19-A959-4FB0-BEC4-82F60181254E}" presName="rootConnector" presStyleLbl="node3" presStyleIdx="15" presStyleCnt="19"/>
      <dgm:spPr/>
    </dgm:pt>
    <dgm:pt modelId="{2537203B-D007-4CAF-85D2-56672D0DACB0}" type="pres">
      <dgm:prSet presAssocID="{9E754F19-A959-4FB0-BEC4-82F60181254E}" presName="hierChild4" presStyleCnt="0"/>
      <dgm:spPr/>
    </dgm:pt>
    <dgm:pt modelId="{854B318C-EB0B-477A-AC29-F5D1D4575ED3}" type="pres">
      <dgm:prSet presAssocID="{9E754F19-A959-4FB0-BEC4-82F60181254E}" presName="hierChild5" presStyleCnt="0"/>
      <dgm:spPr/>
    </dgm:pt>
    <dgm:pt modelId="{F28AB3CA-3973-4242-AAD8-6A32A3C77EA3}" type="pres">
      <dgm:prSet presAssocID="{AEF6ECD1-A5E1-4850-A9F3-4629006F0202}" presName="hierChild5" presStyleCnt="0"/>
      <dgm:spPr/>
    </dgm:pt>
    <dgm:pt modelId="{FF4A4D7C-D258-4F02-9E14-5E0892DF49D7}" type="pres">
      <dgm:prSet presAssocID="{9FBAFDE1-4C08-4DBE-95FD-6E1FC30D0965}" presName="Name37" presStyleLbl="parChTrans1D2" presStyleIdx="4" presStyleCnt="5"/>
      <dgm:spPr/>
    </dgm:pt>
    <dgm:pt modelId="{44EE38A6-DEA2-463F-BCFD-BB411EA13281}" type="pres">
      <dgm:prSet presAssocID="{E776EB26-0414-4C0B-B549-E23A671BD71E}" presName="hierRoot2" presStyleCnt="0">
        <dgm:presLayoutVars>
          <dgm:hierBranch val="r"/>
        </dgm:presLayoutVars>
      </dgm:prSet>
      <dgm:spPr/>
    </dgm:pt>
    <dgm:pt modelId="{9D81E424-4959-4A90-B2BA-F08E8FA33A16}" type="pres">
      <dgm:prSet presAssocID="{E776EB26-0414-4C0B-B549-E23A671BD71E}" presName="rootComposite" presStyleCnt="0"/>
      <dgm:spPr/>
    </dgm:pt>
    <dgm:pt modelId="{28BB83AE-96BD-4150-A9C7-FF45DA6D58AE}" type="pres">
      <dgm:prSet presAssocID="{E776EB26-0414-4C0B-B549-E23A671BD71E}" presName="rootText" presStyleLbl="node2" presStyleIdx="4" presStyleCnt="5">
        <dgm:presLayoutVars>
          <dgm:chPref val="3"/>
        </dgm:presLayoutVars>
      </dgm:prSet>
      <dgm:spPr/>
    </dgm:pt>
    <dgm:pt modelId="{E0C9E3DA-6FAE-4572-B4DE-D97EAB044C73}" type="pres">
      <dgm:prSet presAssocID="{E776EB26-0414-4C0B-B549-E23A671BD71E}" presName="rootConnector" presStyleLbl="node2" presStyleIdx="4" presStyleCnt="5"/>
      <dgm:spPr/>
    </dgm:pt>
    <dgm:pt modelId="{162A0BBE-7D13-4C35-BC52-9225A215DC41}" type="pres">
      <dgm:prSet presAssocID="{E776EB26-0414-4C0B-B549-E23A671BD71E}" presName="hierChild4" presStyleCnt="0"/>
      <dgm:spPr/>
    </dgm:pt>
    <dgm:pt modelId="{D5A4DF30-27FA-4F43-A8E4-DBC5C6971D93}" type="pres">
      <dgm:prSet presAssocID="{FE775787-64E5-4285-A85F-4D2D49B67527}" presName="Name50" presStyleLbl="parChTrans1D3" presStyleIdx="16" presStyleCnt="19"/>
      <dgm:spPr/>
    </dgm:pt>
    <dgm:pt modelId="{5D7E143B-E565-4A63-9CEC-17D8DDD9AB22}" type="pres">
      <dgm:prSet presAssocID="{590148E0-5BAA-4149-BD12-C40BC95BD72C}" presName="hierRoot2" presStyleCnt="0">
        <dgm:presLayoutVars>
          <dgm:hierBranch val="init"/>
        </dgm:presLayoutVars>
      </dgm:prSet>
      <dgm:spPr/>
    </dgm:pt>
    <dgm:pt modelId="{B6319289-752A-492D-B67A-AF0245DBF5AF}" type="pres">
      <dgm:prSet presAssocID="{590148E0-5BAA-4149-BD12-C40BC95BD72C}" presName="rootComposite" presStyleCnt="0"/>
      <dgm:spPr/>
    </dgm:pt>
    <dgm:pt modelId="{C66FB9CE-FA29-4BB1-8BD0-179C43DD078B}" type="pres">
      <dgm:prSet presAssocID="{590148E0-5BAA-4149-BD12-C40BC95BD72C}" presName="rootText" presStyleLbl="node3" presStyleIdx="16" presStyleCnt="19">
        <dgm:presLayoutVars>
          <dgm:chPref val="3"/>
        </dgm:presLayoutVars>
      </dgm:prSet>
      <dgm:spPr/>
    </dgm:pt>
    <dgm:pt modelId="{113AA277-9858-4F45-8356-F2EBA4C9E1A4}" type="pres">
      <dgm:prSet presAssocID="{590148E0-5BAA-4149-BD12-C40BC95BD72C}" presName="rootConnector" presStyleLbl="node3" presStyleIdx="16" presStyleCnt="19"/>
      <dgm:spPr/>
    </dgm:pt>
    <dgm:pt modelId="{C7CEA06F-A2A4-43E1-BBF5-9A731389BBDF}" type="pres">
      <dgm:prSet presAssocID="{590148E0-5BAA-4149-BD12-C40BC95BD72C}" presName="hierChild4" presStyleCnt="0"/>
      <dgm:spPr/>
    </dgm:pt>
    <dgm:pt modelId="{4D9C83D6-D1FB-4FA5-925C-7C1B33C01FCA}" type="pres">
      <dgm:prSet presAssocID="{590148E0-5BAA-4149-BD12-C40BC95BD72C}" presName="hierChild5" presStyleCnt="0"/>
      <dgm:spPr/>
    </dgm:pt>
    <dgm:pt modelId="{1FCF5DC1-3DC1-4540-88B8-3695315877FE}" type="pres">
      <dgm:prSet presAssocID="{AABA2D20-FD52-4E87-9001-98336FB4A8F0}" presName="Name50" presStyleLbl="parChTrans1D3" presStyleIdx="17" presStyleCnt="19"/>
      <dgm:spPr/>
    </dgm:pt>
    <dgm:pt modelId="{6ED6822D-86EC-4CD1-B521-9A05A974656E}" type="pres">
      <dgm:prSet presAssocID="{416F064C-3515-46FC-9F9A-8B12F680466F}" presName="hierRoot2" presStyleCnt="0">
        <dgm:presLayoutVars>
          <dgm:hierBranch val="init"/>
        </dgm:presLayoutVars>
      </dgm:prSet>
      <dgm:spPr/>
    </dgm:pt>
    <dgm:pt modelId="{4FB7E5F7-A0A3-4534-84B6-1E0DAA8D3AEC}" type="pres">
      <dgm:prSet presAssocID="{416F064C-3515-46FC-9F9A-8B12F680466F}" presName="rootComposite" presStyleCnt="0"/>
      <dgm:spPr/>
    </dgm:pt>
    <dgm:pt modelId="{9F93DEA9-57E0-4815-A9DB-E132D83E0D5E}" type="pres">
      <dgm:prSet presAssocID="{416F064C-3515-46FC-9F9A-8B12F680466F}" presName="rootText" presStyleLbl="node3" presStyleIdx="17" presStyleCnt="19">
        <dgm:presLayoutVars>
          <dgm:chPref val="3"/>
        </dgm:presLayoutVars>
      </dgm:prSet>
      <dgm:spPr/>
    </dgm:pt>
    <dgm:pt modelId="{551E59AD-F7BF-4EAE-B9D7-566DED429550}" type="pres">
      <dgm:prSet presAssocID="{416F064C-3515-46FC-9F9A-8B12F680466F}" presName="rootConnector" presStyleLbl="node3" presStyleIdx="17" presStyleCnt="19"/>
      <dgm:spPr/>
    </dgm:pt>
    <dgm:pt modelId="{9B2883EF-F67B-484F-8BC2-D4673CE05EA3}" type="pres">
      <dgm:prSet presAssocID="{416F064C-3515-46FC-9F9A-8B12F680466F}" presName="hierChild4" presStyleCnt="0"/>
      <dgm:spPr/>
    </dgm:pt>
    <dgm:pt modelId="{FB9F5331-35AC-4335-A6B9-9685F7BEC18E}" type="pres">
      <dgm:prSet presAssocID="{416F064C-3515-46FC-9F9A-8B12F680466F}" presName="hierChild5" presStyleCnt="0"/>
      <dgm:spPr/>
    </dgm:pt>
    <dgm:pt modelId="{E0379694-8707-41CB-A6E2-066E227691BC}" type="pres">
      <dgm:prSet presAssocID="{9375C710-8CF1-4867-8CCA-95006D1CDE21}" presName="Name50" presStyleLbl="parChTrans1D3" presStyleIdx="18" presStyleCnt="19"/>
      <dgm:spPr/>
    </dgm:pt>
    <dgm:pt modelId="{DEA8C958-8DBD-4EBE-B653-61848EA7AE7A}" type="pres">
      <dgm:prSet presAssocID="{8B30D789-D51A-48B4-92A1-1C632820B53D}" presName="hierRoot2" presStyleCnt="0">
        <dgm:presLayoutVars>
          <dgm:hierBranch val="init"/>
        </dgm:presLayoutVars>
      </dgm:prSet>
      <dgm:spPr/>
    </dgm:pt>
    <dgm:pt modelId="{3EB9350D-E7C7-4CDD-B593-4ED56A1195A9}" type="pres">
      <dgm:prSet presAssocID="{8B30D789-D51A-48B4-92A1-1C632820B53D}" presName="rootComposite" presStyleCnt="0"/>
      <dgm:spPr/>
    </dgm:pt>
    <dgm:pt modelId="{53F47623-D105-4A06-95BC-D29C1EB654D1}" type="pres">
      <dgm:prSet presAssocID="{8B30D789-D51A-48B4-92A1-1C632820B53D}" presName="rootText" presStyleLbl="node3" presStyleIdx="18" presStyleCnt="19">
        <dgm:presLayoutVars>
          <dgm:chPref val="3"/>
        </dgm:presLayoutVars>
      </dgm:prSet>
      <dgm:spPr/>
    </dgm:pt>
    <dgm:pt modelId="{413F5F7A-1F36-41D0-B278-D24444DFF7AD}" type="pres">
      <dgm:prSet presAssocID="{8B30D789-D51A-48B4-92A1-1C632820B53D}" presName="rootConnector" presStyleLbl="node3" presStyleIdx="18" presStyleCnt="19"/>
      <dgm:spPr/>
    </dgm:pt>
    <dgm:pt modelId="{33AFCDC7-8E20-4C96-B43E-4019D2D3E2B2}" type="pres">
      <dgm:prSet presAssocID="{8B30D789-D51A-48B4-92A1-1C632820B53D}" presName="hierChild4" presStyleCnt="0"/>
      <dgm:spPr/>
    </dgm:pt>
    <dgm:pt modelId="{079D900B-05A0-4AAA-B390-D1BCFC00AA97}" type="pres">
      <dgm:prSet presAssocID="{8B30D789-D51A-48B4-92A1-1C632820B53D}" presName="hierChild5" presStyleCnt="0"/>
      <dgm:spPr/>
    </dgm:pt>
    <dgm:pt modelId="{9DB48204-DAC5-4175-9B43-C4774E725625}" type="pres">
      <dgm:prSet presAssocID="{E776EB26-0414-4C0B-B549-E23A671BD71E}" presName="hierChild5" presStyleCnt="0"/>
      <dgm:spPr/>
    </dgm:pt>
    <dgm:pt modelId="{B097C9ED-DFC5-4E21-BE1B-9413668FE841}" type="pres">
      <dgm:prSet presAssocID="{55024B52-BBCD-42B3-82B0-997189EE18D7}" presName="hierChild3" presStyleCnt="0"/>
      <dgm:spPr/>
    </dgm:pt>
  </dgm:ptLst>
  <dgm:cxnLst>
    <dgm:cxn modelId="{986BDF01-CEA0-44F5-A70C-DFF85037AA5B}" type="presOf" srcId="{37BD28E1-C10B-45CE-BD9C-6D811E747D72}" destId="{8C8D457E-EC1F-4E86-82A7-DD5CD8171E78}" srcOrd="0" destOrd="0" presId="urn:microsoft.com/office/officeart/2005/8/layout/orgChart1"/>
    <dgm:cxn modelId="{D7BDD504-A18E-4B18-B5B1-7D571DEF009C}" type="presOf" srcId="{590148E0-5BAA-4149-BD12-C40BC95BD72C}" destId="{113AA277-9858-4F45-8356-F2EBA4C9E1A4}" srcOrd="1" destOrd="0" presId="urn:microsoft.com/office/officeart/2005/8/layout/orgChart1"/>
    <dgm:cxn modelId="{AC96AD0C-13D3-40A6-8FFC-64896DBB5507}" srcId="{DCAED06F-127D-430A-A310-ECBD10A25D70}" destId="{55024B52-BBCD-42B3-82B0-997189EE18D7}" srcOrd="0" destOrd="0" parTransId="{23946C15-CECB-4731-A5E3-D42637DF8F6E}" sibTransId="{E98CFF79-5941-490F-B7E9-70374F52C538}"/>
    <dgm:cxn modelId="{8077EE0C-77C9-4C81-AFDE-288E9117A7B7}" type="presOf" srcId="{68D08CBE-C348-4D2D-B600-3A8070A134B4}" destId="{E1F1B26F-205B-4686-B87E-3560BC05C495}" srcOrd="1" destOrd="0" presId="urn:microsoft.com/office/officeart/2005/8/layout/orgChart1"/>
    <dgm:cxn modelId="{653EB711-D079-4A11-88D5-F675D9F0E372}" type="presOf" srcId="{D571ACE9-9276-4ABD-AA70-0CC9EE5DA16A}" destId="{AB4628B8-AA70-4A41-A663-FC9660CDCFEE}" srcOrd="0" destOrd="0" presId="urn:microsoft.com/office/officeart/2005/8/layout/orgChart1"/>
    <dgm:cxn modelId="{F2839318-28D3-487D-AA20-B272D14206D4}" type="presOf" srcId="{FB5349F2-869C-41D6-8121-EE04472A34EB}" destId="{98D86A24-08D4-4B4C-95FD-F7DD2FB0F5E1}" srcOrd="0" destOrd="0" presId="urn:microsoft.com/office/officeart/2005/8/layout/orgChart1"/>
    <dgm:cxn modelId="{A3953420-7783-44B2-95BF-827CAC84CEC6}" srcId="{FAD2F5DC-947B-4A3E-B112-88EDBD824CC4}" destId="{F4DF3168-DC45-47E9-A694-188DB5892D7E}" srcOrd="4" destOrd="0" parTransId="{A371FC25-A645-4491-9127-5C3F6ED6F2D2}" sibTransId="{6CFE6E17-4850-489F-A272-2D0E17D32525}"/>
    <dgm:cxn modelId="{C009C825-8F52-4A79-BDBD-31779B7440F9}" type="presOf" srcId="{9375C710-8CF1-4867-8CCA-95006D1CDE21}" destId="{E0379694-8707-41CB-A6E2-066E227691BC}" srcOrd="0" destOrd="0" presId="urn:microsoft.com/office/officeart/2005/8/layout/orgChart1"/>
    <dgm:cxn modelId="{393E2227-C0EF-4B3D-B4B5-6F60C75EDC0B}" type="presOf" srcId="{25F8FA35-D9D7-4E1E-B233-144CBB2B3A17}" destId="{A43AF297-6F69-40CB-8410-187F53C3076A}" srcOrd="0" destOrd="0" presId="urn:microsoft.com/office/officeart/2005/8/layout/orgChart1"/>
    <dgm:cxn modelId="{476DCE27-3B7C-476C-9CAB-343A1DC9A2A3}" type="presOf" srcId="{777A70E2-9971-428A-9DCD-0B67EADA1023}" destId="{13A7A834-9BB8-47E4-AD4F-ED3005985A94}" srcOrd="1" destOrd="0" presId="urn:microsoft.com/office/officeart/2005/8/layout/orgChart1"/>
    <dgm:cxn modelId="{ED5E3828-14B1-4F0A-842D-07E510C1E395}" srcId="{25F8FA35-D9D7-4E1E-B233-144CBB2B3A17}" destId="{68D08CBE-C348-4D2D-B600-3A8070A134B4}" srcOrd="1" destOrd="0" parTransId="{4E9E29FE-799B-4789-8256-98EFA5962BC3}" sibTransId="{725E0AD3-1A01-4774-8F3B-D54DAD68F9A6}"/>
    <dgm:cxn modelId="{B363BC29-994E-4921-82CA-E2407B7F5C3F}" type="presOf" srcId="{DCAED06F-127D-430A-A310-ECBD10A25D70}" destId="{5D566997-F997-4AA5-823D-31863DB3F7B0}" srcOrd="0" destOrd="0" presId="urn:microsoft.com/office/officeart/2005/8/layout/orgChart1"/>
    <dgm:cxn modelId="{0EF3B22A-C5F1-4F0C-9165-E314364D949D}" type="presOf" srcId="{9E754F19-A959-4FB0-BEC4-82F60181254E}" destId="{33DC6C5D-5121-49DC-973D-C30B546C6C1D}" srcOrd="1" destOrd="0" presId="urn:microsoft.com/office/officeart/2005/8/layout/orgChart1"/>
    <dgm:cxn modelId="{B848B72C-3675-4B04-949D-ED138C06ECD0}" type="presOf" srcId="{9E754F19-A959-4FB0-BEC4-82F60181254E}" destId="{3F0D19F2-4024-49B9-9F7A-75D9AEFEE7B0}" srcOrd="0" destOrd="0" presId="urn:microsoft.com/office/officeart/2005/8/layout/orgChart1"/>
    <dgm:cxn modelId="{62724430-1727-494F-9E48-4548D848F480}" type="presOf" srcId="{B246298E-1158-4F7C-8D1E-E0094DDAF247}" destId="{A8624E20-82B5-46C9-ACBF-495296F14B44}" srcOrd="1" destOrd="0" presId="urn:microsoft.com/office/officeart/2005/8/layout/orgChart1"/>
    <dgm:cxn modelId="{68608C33-660B-4FFE-B5AB-E444C02F974B}" type="presOf" srcId="{6FB6B700-203C-4431-8C74-F6D60500A963}" destId="{95C021CB-8127-49AB-AEB0-4A8CBB061CE0}" srcOrd="0" destOrd="0" presId="urn:microsoft.com/office/officeart/2005/8/layout/orgChart1"/>
    <dgm:cxn modelId="{3E1CCB35-AF77-4738-8A8E-662F43F1EE33}" type="presOf" srcId="{416F064C-3515-46FC-9F9A-8B12F680466F}" destId="{9F93DEA9-57E0-4815-A9DB-E132D83E0D5E}" srcOrd="0" destOrd="0" presId="urn:microsoft.com/office/officeart/2005/8/layout/orgChart1"/>
    <dgm:cxn modelId="{4AF5EF37-92D0-4EB3-9008-7EB6BCF37280}" type="presOf" srcId="{240A852F-B478-43BA-AB01-6B97A6B1B091}" destId="{BE8B5D20-A911-45A2-9A72-C1610FE4ABC8}" srcOrd="1" destOrd="0" presId="urn:microsoft.com/office/officeart/2005/8/layout/orgChart1"/>
    <dgm:cxn modelId="{ADF8DF3C-4042-472E-A83D-9A69CD554085}" srcId="{FAD2F5DC-947B-4A3E-B112-88EDBD824CC4}" destId="{B246298E-1158-4F7C-8D1E-E0094DDAF247}" srcOrd="1" destOrd="0" parTransId="{46D05089-9A89-4352-B22D-8926EC7276FD}" sibTransId="{BAEF1A44-CBCC-4901-AD40-6DB1A5AB7431}"/>
    <dgm:cxn modelId="{84660B61-4652-4041-9C59-3BA385E83868}" type="presOf" srcId="{A6623690-CB1A-488C-B7B7-98B9CA1E50AF}" destId="{24424E5A-A16B-4748-9BAE-09E17BA5BC50}" srcOrd="0" destOrd="0" presId="urn:microsoft.com/office/officeart/2005/8/layout/orgChart1"/>
    <dgm:cxn modelId="{BAAEDF61-C8B2-44F2-8A58-92C2AC0FD4C5}" type="presOf" srcId="{FAD2F5DC-947B-4A3E-B112-88EDBD824CC4}" destId="{F4C10AB1-BAAF-4692-8E92-5EF8EDA6B18F}" srcOrd="0" destOrd="0" presId="urn:microsoft.com/office/officeart/2005/8/layout/orgChart1"/>
    <dgm:cxn modelId="{E9EAAD42-8593-46F0-A05D-6DC961F7EE4B}" type="presOf" srcId="{5A90FF4C-EC6A-4EC8-AB23-6C091EBEDCC1}" destId="{C6B88A76-411A-4956-89BB-6E39FA7B512F}" srcOrd="0" destOrd="0" presId="urn:microsoft.com/office/officeart/2005/8/layout/orgChart1"/>
    <dgm:cxn modelId="{06546743-B00D-4360-BEF1-1F1378AFEC2D}" type="presOf" srcId="{F4DF3168-DC45-47E9-A694-188DB5892D7E}" destId="{779D233C-451A-48FE-A33A-5899A488C2DC}" srcOrd="1" destOrd="0" presId="urn:microsoft.com/office/officeart/2005/8/layout/orgChart1"/>
    <dgm:cxn modelId="{6B24CB64-1A73-4309-948D-36EC20D8A37A}" srcId="{E776EB26-0414-4C0B-B549-E23A671BD71E}" destId="{590148E0-5BAA-4149-BD12-C40BC95BD72C}" srcOrd="0" destOrd="0" parTransId="{FE775787-64E5-4285-A85F-4D2D49B67527}" sibTransId="{B71EC773-35B9-4F0F-A441-113B98D74C77}"/>
    <dgm:cxn modelId="{8DD25245-4BC5-4506-B09C-7CE3122B2286}" type="presOf" srcId="{6FB6B700-203C-4431-8C74-F6D60500A963}" destId="{E25A3896-222A-4A63-8762-02FFB55D24ED}" srcOrd="1" destOrd="0" presId="urn:microsoft.com/office/officeart/2005/8/layout/orgChart1"/>
    <dgm:cxn modelId="{8C409766-94FD-4AFE-BE86-857206BE0E5F}" type="presOf" srcId="{6FA3D94E-2B79-4981-AAB9-7683974E5B9F}" destId="{494A2BC8-1C06-4F12-A4C1-FCEFB74C6114}" srcOrd="1" destOrd="0" presId="urn:microsoft.com/office/officeart/2005/8/layout/orgChart1"/>
    <dgm:cxn modelId="{B6DA3847-84EC-4216-BACB-9F26E4A80BA7}" type="presOf" srcId="{FB5349F2-869C-41D6-8121-EE04472A34EB}" destId="{51CDE047-2D43-47FE-9454-6FC3B4FD70F6}" srcOrd="1" destOrd="0" presId="urn:microsoft.com/office/officeart/2005/8/layout/orgChart1"/>
    <dgm:cxn modelId="{44599747-A609-421E-B464-D9EB2933F0EC}" type="presOf" srcId="{478E7468-696A-464C-8654-F72038A20EAD}" destId="{E868E163-4107-4CC8-B73E-565CD358E8C2}" srcOrd="0" destOrd="0" presId="urn:microsoft.com/office/officeart/2005/8/layout/orgChart1"/>
    <dgm:cxn modelId="{BDBAE149-8BD2-43DC-B24E-3B29492EE234}" type="presOf" srcId="{55024B52-BBCD-42B3-82B0-997189EE18D7}" destId="{1274EBA4-AE3D-4545-B52B-A529B8AD0957}" srcOrd="0" destOrd="0" presId="urn:microsoft.com/office/officeart/2005/8/layout/orgChart1"/>
    <dgm:cxn modelId="{13A6256A-C09E-4832-A8D2-F43EDB8BD147}" srcId="{55024B52-BBCD-42B3-82B0-997189EE18D7}" destId="{AEF6ECD1-A5E1-4850-A9F3-4629006F0202}" srcOrd="3" destOrd="0" parTransId="{85E7BF1D-4954-4D86-BFB8-9FA97A1CE4CB}" sibTransId="{606F06DD-D7EB-4F94-8DA6-0E09F9EECCC8}"/>
    <dgm:cxn modelId="{0817F54A-EF7C-4A38-AC65-91A601B27716}" srcId="{55024B52-BBCD-42B3-82B0-997189EE18D7}" destId="{6FB6B700-203C-4431-8C74-F6D60500A963}" srcOrd="2" destOrd="0" parTransId="{3F158C6E-0D03-4C54-8403-F38C5D956E1B}" sibTransId="{CAFD3E47-CA8F-43DF-8676-97DF70EC92BA}"/>
    <dgm:cxn modelId="{2160F04D-83C3-48CD-85F5-1EBFC24FC22B}" type="presOf" srcId="{99DE3169-CB9B-4B55-A0B5-90516F4B6DFF}" destId="{7F28A022-C677-4F96-9EAC-8DF0984D7721}" srcOrd="0" destOrd="0" presId="urn:microsoft.com/office/officeart/2005/8/layout/orgChart1"/>
    <dgm:cxn modelId="{7BBC5B72-621A-4597-9A75-6E0CADE6DBBF}" type="presOf" srcId="{65DD0103-5FBB-4B75-B909-45B9D2A9C39F}" destId="{E40043F1-FFC0-4F26-B558-26FC3A40E20A}" srcOrd="0" destOrd="0" presId="urn:microsoft.com/office/officeart/2005/8/layout/orgChart1"/>
    <dgm:cxn modelId="{B042D952-F901-48AC-BC94-33067D48D532}" type="presOf" srcId="{85E7BF1D-4954-4D86-BFB8-9FA97A1CE4CB}" destId="{414851EC-BFCE-4112-B781-4E6650BD766C}" srcOrd="0" destOrd="0" presId="urn:microsoft.com/office/officeart/2005/8/layout/orgChart1"/>
    <dgm:cxn modelId="{46FC1673-BA04-4D88-9CB2-AD7D0D923BFA}" srcId="{6FB6B700-203C-4431-8C74-F6D60500A963}" destId="{9F103AC0-72DF-4751-873B-1D015CAB9087}" srcOrd="0" destOrd="0" parTransId="{37BD28E1-C10B-45CE-BD9C-6D811E747D72}" sibTransId="{26746F79-7AD2-40C6-A748-4F679852E095}"/>
    <dgm:cxn modelId="{4700A176-AEC7-45D1-A743-D8AF1F0D91F9}" type="presOf" srcId="{2131319F-E941-4DD7-9B09-FD386793A1E7}" destId="{0DF0BD11-0A57-449E-936A-C6BE00544294}" srcOrd="1" destOrd="0" presId="urn:microsoft.com/office/officeart/2005/8/layout/orgChart1"/>
    <dgm:cxn modelId="{5DF5375A-3A26-42A1-9196-89E22F567C0A}" type="presOf" srcId="{416F064C-3515-46FC-9F9A-8B12F680466F}" destId="{551E59AD-F7BF-4EAE-B9D7-566DED429550}" srcOrd="1" destOrd="0" presId="urn:microsoft.com/office/officeart/2005/8/layout/orgChart1"/>
    <dgm:cxn modelId="{C0F9BC7F-7406-415F-948A-027563918CE7}" srcId="{55024B52-BBCD-42B3-82B0-997189EE18D7}" destId="{E776EB26-0414-4C0B-B549-E23A671BD71E}" srcOrd="4" destOrd="0" parTransId="{9FBAFDE1-4C08-4DBE-95FD-6E1FC30D0965}" sibTransId="{7841FAA3-C8C9-44EC-9559-1A8CD16F8D1C}"/>
    <dgm:cxn modelId="{BEA10181-38C5-4CDD-981A-61457388A26B}" srcId="{FAD2F5DC-947B-4A3E-B112-88EDBD824CC4}" destId="{6FA3D94E-2B79-4981-AAB9-7683974E5B9F}" srcOrd="0" destOrd="0" parTransId="{FE51BC0D-AE6C-49DE-BBF5-99A768567CF3}" sibTransId="{85E325A6-ED3B-4E60-B6D1-68A4477E1A9F}"/>
    <dgm:cxn modelId="{C36D9085-2A61-4456-8B16-232E61CBB1E6}" type="presOf" srcId="{8BA762FF-6A0D-475B-B7BD-371BB9B5778E}" destId="{EC7E15B5-B639-43A1-9AE5-A8F304ABFDF7}" srcOrd="1" destOrd="0" presId="urn:microsoft.com/office/officeart/2005/8/layout/orgChart1"/>
    <dgm:cxn modelId="{39122B8B-77C2-4E9E-B2C5-69825B08F05F}" srcId="{6FB6B700-203C-4431-8C74-F6D60500A963}" destId="{FB5349F2-869C-41D6-8121-EE04472A34EB}" srcOrd="2" destOrd="0" parTransId="{BC55E952-2B62-40BC-B0ED-0F2DFED4A9A6}" sibTransId="{13051EF7-D040-4FB5-AE78-EE03B4437A5A}"/>
    <dgm:cxn modelId="{AF35CE8B-481F-4086-93B2-24C5CD5CCF40}" type="presOf" srcId="{5A90FF4C-EC6A-4EC8-AB23-6C091EBEDCC1}" destId="{BA0C4184-E971-43DA-810A-8CECFDBA6F35}" srcOrd="1" destOrd="0" presId="urn:microsoft.com/office/officeart/2005/8/layout/orgChart1"/>
    <dgm:cxn modelId="{D2A23A8C-235E-46A4-A622-6066EFF383C7}" type="presOf" srcId="{8B30D789-D51A-48B4-92A1-1C632820B53D}" destId="{53F47623-D105-4A06-95BC-D29C1EB654D1}" srcOrd="0" destOrd="0" presId="urn:microsoft.com/office/officeart/2005/8/layout/orgChart1"/>
    <dgm:cxn modelId="{89ED858C-5B78-4EED-B956-302CD61B09F6}" type="presOf" srcId="{D98550A1-8300-4C58-8257-6486A908DCEB}" destId="{7EB3EE3C-DC39-4A33-A31E-584D20C07869}" srcOrd="0" destOrd="0" presId="urn:microsoft.com/office/officeart/2005/8/layout/orgChart1"/>
    <dgm:cxn modelId="{A04E858D-F458-440D-93E8-584515FDA3BA}" srcId="{FAD2F5DC-947B-4A3E-B112-88EDBD824CC4}" destId="{5A90FF4C-EC6A-4EC8-AB23-6C091EBEDCC1}" srcOrd="3" destOrd="0" parTransId="{A6623690-CB1A-488C-B7B7-98B9CA1E50AF}" sibTransId="{93B827FF-D86B-4D4E-8773-819B3D8F3425}"/>
    <dgm:cxn modelId="{161B438F-B1F2-4818-9394-E36A94693EAE}" type="presOf" srcId="{AABA2D20-FD52-4E87-9001-98336FB4A8F0}" destId="{1FCF5DC1-3DC1-4540-88B8-3695315877FE}" srcOrd="0" destOrd="0" presId="urn:microsoft.com/office/officeart/2005/8/layout/orgChart1"/>
    <dgm:cxn modelId="{A58B3490-2787-4479-AAD7-1A1CF6F360CA}" type="presOf" srcId="{F4DF3168-DC45-47E9-A694-188DB5892D7E}" destId="{C673A493-2ACD-4FEB-9612-30B00BEA2585}" srcOrd="0" destOrd="0" presId="urn:microsoft.com/office/officeart/2005/8/layout/orgChart1"/>
    <dgm:cxn modelId="{94F29891-A1F2-47BC-96D4-8949E1EECA22}" srcId="{25F8FA35-D9D7-4E1E-B233-144CBB2B3A17}" destId="{3E5F4ED5-4F11-47D3-AD95-9E16C60BE43B}" srcOrd="0" destOrd="0" parTransId="{8D500C24-898A-49F0-BEA1-00ECD41D2186}" sibTransId="{9FA2E70B-D8A7-4733-95BA-CD775C68E8D1}"/>
    <dgm:cxn modelId="{0BB65796-013A-4CED-A88E-DE3D5C02A292}" type="presOf" srcId="{25F8FA35-D9D7-4E1E-B233-144CBB2B3A17}" destId="{E660FB8E-25CF-48EA-BF28-172B337F2B24}" srcOrd="1" destOrd="0" presId="urn:microsoft.com/office/officeart/2005/8/layout/orgChart1"/>
    <dgm:cxn modelId="{2313359B-2255-4210-8662-758C247F5FFC}" srcId="{E776EB26-0414-4C0B-B549-E23A671BD71E}" destId="{416F064C-3515-46FC-9F9A-8B12F680466F}" srcOrd="1" destOrd="0" parTransId="{AABA2D20-FD52-4E87-9001-98336FB4A8F0}" sibTransId="{55DD87BD-1E5B-4AD2-BC4D-257D8B700812}"/>
    <dgm:cxn modelId="{50EC019D-9364-4F79-9DFB-11A2E5BC5316}" type="presOf" srcId="{AEF6ECD1-A5E1-4850-A9F3-4629006F0202}" destId="{550D2A71-B8FC-4003-9852-468575E9FFC2}" srcOrd="1" destOrd="0" presId="urn:microsoft.com/office/officeart/2005/8/layout/orgChart1"/>
    <dgm:cxn modelId="{76EF239D-38BC-433F-9016-9F7F28F7C7B9}" type="presOf" srcId="{590148E0-5BAA-4149-BD12-C40BC95BD72C}" destId="{C66FB9CE-FA29-4BB1-8BD0-179C43DD078B}" srcOrd="0" destOrd="0" presId="urn:microsoft.com/office/officeart/2005/8/layout/orgChart1"/>
    <dgm:cxn modelId="{456AD29D-A3C1-4E5E-A09F-113B6847BB61}" type="presOf" srcId="{CB90F239-EA8A-4386-9B91-03FE5EBD7ED4}" destId="{8F22834D-B88E-491B-ABE0-D88F28A448AC}" srcOrd="1" destOrd="0" presId="urn:microsoft.com/office/officeart/2005/8/layout/orgChart1"/>
    <dgm:cxn modelId="{69DAF09D-83F4-47CE-B96F-5C9C5289BC62}" type="presOf" srcId="{276D0255-908B-462E-9CA9-F43C381472B4}" destId="{1B98C595-2C48-40DF-8FC9-ABFB87DF5D22}" srcOrd="0" destOrd="0" presId="urn:microsoft.com/office/officeart/2005/8/layout/orgChart1"/>
    <dgm:cxn modelId="{91387D9F-4A11-44AD-B902-FDD169375076}" type="presOf" srcId="{9FBAFDE1-4C08-4DBE-95FD-6E1FC30D0965}" destId="{FF4A4D7C-D258-4F02-9E14-5E0892DF49D7}" srcOrd="0" destOrd="0" presId="urn:microsoft.com/office/officeart/2005/8/layout/orgChart1"/>
    <dgm:cxn modelId="{D5BB45A3-095F-4E88-9CB6-D8D229858D47}" type="presOf" srcId="{8B30D789-D51A-48B4-92A1-1C632820B53D}" destId="{413F5F7A-1F36-41D0-B278-D24444DFF7AD}" srcOrd="1" destOrd="0" presId="urn:microsoft.com/office/officeart/2005/8/layout/orgChart1"/>
    <dgm:cxn modelId="{1BD3BBA3-3D73-44CA-BAD7-4020BA627955}" type="presOf" srcId="{68D08CBE-C348-4D2D-B600-3A8070A134B4}" destId="{3395181B-5F17-45AC-B375-4C2DEDD8BD50}" srcOrd="0" destOrd="0" presId="urn:microsoft.com/office/officeart/2005/8/layout/orgChart1"/>
    <dgm:cxn modelId="{AEAB5AA4-1E87-497F-9C90-3440943D50F8}" type="presOf" srcId="{3F158C6E-0D03-4C54-8403-F38C5D956E1B}" destId="{BD359016-4186-43F8-970C-73CB16587321}" srcOrd="0" destOrd="0" presId="urn:microsoft.com/office/officeart/2005/8/layout/orgChart1"/>
    <dgm:cxn modelId="{83D7C3A5-D3ED-4D54-A8E2-35E788F158AD}" srcId="{E776EB26-0414-4C0B-B549-E23A671BD71E}" destId="{8B30D789-D51A-48B4-92A1-1C632820B53D}" srcOrd="2" destOrd="0" parTransId="{9375C710-8CF1-4867-8CCA-95006D1CDE21}" sibTransId="{16615D87-3C19-4323-A87C-1A48A81591D0}"/>
    <dgm:cxn modelId="{E619C6A5-15CD-415C-B220-392CDEC3D93E}" type="presOf" srcId="{FE775787-64E5-4285-A85F-4D2D49B67527}" destId="{D5A4DF30-27FA-4F43-A8E4-DBC5C6971D93}" srcOrd="0" destOrd="0" presId="urn:microsoft.com/office/officeart/2005/8/layout/orgChart1"/>
    <dgm:cxn modelId="{FD8BEDA9-53F5-43B5-BC19-CD624D894D57}" type="presOf" srcId="{AEF6ECD1-A5E1-4850-A9F3-4629006F0202}" destId="{57EC39EF-92C5-43EC-88BF-3675C01C41B6}" srcOrd="0" destOrd="0" presId="urn:microsoft.com/office/officeart/2005/8/layout/orgChart1"/>
    <dgm:cxn modelId="{BE1080AA-F9CA-4B94-BDDA-F5F56B8621FA}" type="presOf" srcId="{8D500C24-898A-49F0-BEA1-00ECD41D2186}" destId="{F95A473C-8C36-4937-BB70-14646EFF9F68}" srcOrd="0" destOrd="0" presId="urn:microsoft.com/office/officeart/2005/8/layout/orgChart1"/>
    <dgm:cxn modelId="{8C4984AA-9C00-4769-8624-9E6FE8587DE0}" type="presOf" srcId="{3E5F4ED5-4F11-47D3-AD95-9E16C60BE43B}" destId="{030B61DC-69D4-442C-A4C5-1171B0EF2678}" srcOrd="1" destOrd="0" presId="urn:microsoft.com/office/officeart/2005/8/layout/orgChart1"/>
    <dgm:cxn modelId="{3DC403B2-D53B-4889-BB30-7ACC2A0F77FC}" type="presOf" srcId="{9F103AC0-72DF-4751-873B-1D015CAB9087}" destId="{E8037099-917B-4928-9C28-FAC18152EFE5}" srcOrd="1" destOrd="0" presId="urn:microsoft.com/office/officeart/2005/8/layout/orgChart1"/>
    <dgm:cxn modelId="{E98F44B3-2594-4119-B4D7-B5DCA73BCA6A}" type="presOf" srcId="{DDEA6B45-70AF-47A3-9197-C70609A60414}" destId="{B5AF242E-C1A9-4A6E-A35B-F32B39AA6FF0}" srcOrd="0" destOrd="0" presId="urn:microsoft.com/office/officeart/2005/8/layout/orgChart1"/>
    <dgm:cxn modelId="{665B6DB8-A018-4736-AC19-9255320CE5C5}" type="presOf" srcId="{777A70E2-9971-428A-9DCD-0B67EADA1023}" destId="{23DC303B-2E73-4E83-A99D-8A098BC0294E}" srcOrd="0" destOrd="0" presId="urn:microsoft.com/office/officeart/2005/8/layout/orgChart1"/>
    <dgm:cxn modelId="{93FF31B9-DC2E-487F-A110-E37EA646EAED}" srcId="{AEF6ECD1-A5E1-4850-A9F3-4629006F0202}" destId="{2131319F-E941-4DD7-9B09-FD386793A1E7}" srcOrd="0" destOrd="0" parTransId="{D571ACE9-9276-4ABD-AA70-0CC9EE5DA16A}" sibTransId="{F3672DE8-3F47-4A9E-ABDD-C0F4BA9F64FD}"/>
    <dgm:cxn modelId="{9F5E4BBA-9B53-497D-B4D5-0640FFF245F4}" type="presOf" srcId="{9EE3BAA2-93C6-47F4-B93F-26D5B7735BF1}" destId="{DBE3193A-76B6-4AFF-A8F3-041B605F0EC2}" srcOrd="0" destOrd="0" presId="urn:microsoft.com/office/officeart/2005/8/layout/orgChart1"/>
    <dgm:cxn modelId="{6236FABC-975A-4ECE-B965-2C68BDBC54A2}" type="presOf" srcId="{55024B52-BBCD-42B3-82B0-997189EE18D7}" destId="{B2133975-337F-418F-9B16-89F51FDB3C11}" srcOrd="1" destOrd="0" presId="urn:microsoft.com/office/officeart/2005/8/layout/orgChart1"/>
    <dgm:cxn modelId="{17615DBD-7A4D-4B37-89A4-CB21C628F030}" type="presOf" srcId="{9F103AC0-72DF-4751-873B-1D015CAB9087}" destId="{35E1B84F-06A4-4CB5-9C98-118422E47B56}" srcOrd="0" destOrd="0" presId="urn:microsoft.com/office/officeart/2005/8/layout/orgChart1"/>
    <dgm:cxn modelId="{ED001BC0-60E1-4D86-B0C2-879BB5D665BC}" srcId="{6FB6B700-203C-4431-8C74-F6D60500A963}" destId="{CB90F239-EA8A-4386-9B91-03FE5EBD7ED4}" srcOrd="1" destOrd="0" parTransId="{B86BB91E-0B83-400E-9D1F-DC658DE96746}" sibTransId="{B292BC25-CED3-416E-846A-E65A76AF65F5}"/>
    <dgm:cxn modelId="{CDDA85C2-8979-4B82-87AA-A2BE4160AE8A}" type="presOf" srcId="{FE51BC0D-AE6C-49DE-BBF5-99A768567CF3}" destId="{E738BF65-9581-491E-B5FE-98E1A8C56123}" srcOrd="0" destOrd="0" presId="urn:microsoft.com/office/officeart/2005/8/layout/orgChart1"/>
    <dgm:cxn modelId="{BCB510C6-E6AE-4250-BDAB-A797F2CBDBB8}" type="presOf" srcId="{BC55E952-2B62-40BC-B0ED-0F2DFED4A9A6}" destId="{9840F3A4-A6FD-45FD-9431-AA260558A587}" srcOrd="0" destOrd="0" presId="urn:microsoft.com/office/officeart/2005/8/layout/orgChart1"/>
    <dgm:cxn modelId="{AF0E96C8-29EF-4F55-AFA1-E45B865BBC3C}" type="presOf" srcId="{E776EB26-0414-4C0B-B549-E23A671BD71E}" destId="{28BB83AE-96BD-4150-A9C7-FF45DA6D58AE}" srcOrd="0" destOrd="0" presId="urn:microsoft.com/office/officeart/2005/8/layout/orgChart1"/>
    <dgm:cxn modelId="{0658F4C8-9580-4FE4-A313-D7799BF9567F}" type="presOf" srcId="{4E9E29FE-799B-4789-8256-98EFA5962BC3}" destId="{63424A00-F1BB-493A-9D6F-BA484BA10B4F}" srcOrd="0" destOrd="0" presId="urn:microsoft.com/office/officeart/2005/8/layout/orgChart1"/>
    <dgm:cxn modelId="{3D897BC9-E1BF-4AFA-BC76-AAD65ADF65DA}" srcId="{FAD2F5DC-947B-4A3E-B112-88EDBD824CC4}" destId="{777A70E2-9971-428A-9DCD-0B67EADA1023}" srcOrd="2" destOrd="0" parTransId="{65DD0103-5FBB-4B75-B909-45B9D2A9C39F}" sibTransId="{782C1164-1D44-4EA9-9FF0-712DB9DF1E88}"/>
    <dgm:cxn modelId="{592280C9-5BE4-46B1-8967-C700CA71D34F}" type="presOf" srcId="{D62B52CF-FE4E-469D-A611-7D33B35DFAC7}" destId="{DCEA296D-8574-4504-9527-563FC17B356C}" srcOrd="0" destOrd="0" presId="urn:microsoft.com/office/officeart/2005/8/layout/orgChart1"/>
    <dgm:cxn modelId="{F9A82ACA-0C57-4069-9754-2FF9D8A93BEF}" type="presOf" srcId="{99DE3169-CB9B-4B55-A0B5-90516F4B6DFF}" destId="{A8D5EA9D-C3D2-4C63-94C3-67CD4E1CBFA7}" srcOrd="1" destOrd="0" presId="urn:microsoft.com/office/officeart/2005/8/layout/orgChart1"/>
    <dgm:cxn modelId="{15B76FCA-3B87-42B2-833E-B4A525DFD329}" type="presOf" srcId="{9EE3BAA2-93C6-47F4-B93F-26D5B7735BF1}" destId="{0A8AC354-B1F6-4DB0-9959-D24C8368CE94}" srcOrd="1" destOrd="0" presId="urn:microsoft.com/office/officeart/2005/8/layout/orgChart1"/>
    <dgm:cxn modelId="{6207B1CB-218B-452C-9CF3-39A8C8152DF1}" srcId="{55024B52-BBCD-42B3-82B0-997189EE18D7}" destId="{FAD2F5DC-947B-4A3E-B112-88EDBD824CC4}" srcOrd="1" destOrd="0" parTransId="{741718B0-C8DF-48DD-9DF3-9208686261DB}" sibTransId="{C8B57CDF-8970-4729-A5DE-3D4FC144145E}"/>
    <dgm:cxn modelId="{0EC0A8D6-DE45-4F82-AB30-8B6C0EB5F002}" srcId="{25F8FA35-D9D7-4E1E-B233-144CBB2B3A17}" destId="{8BA762FF-6A0D-475B-B7BD-371BB9B5778E}" srcOrd="2" destOrd="0" parTransId="{D62B52CF-FE4E-469D-A611-7D33B35DFAC7}" sibTransId="{F6B16FD3-391A-4ADA-9616-06DBD2E37D52}"/>
    <dgm:cxn modelId="{0CC30FD7-30BD-4148-91CA-0868CD1EB4C6}" type="presOf" srcId="{2131319F-E941-4DD7-9B09-FD386793A1E7}" destId="{625D6EBD-59DF-4C43-88FF-065FAED5BE24}" srcOrd="0" destOrd="0" presId="urn:microsoft.com/office/officeart/2005/8/layout/orgChart1"/>
    <dgm:cxn modelId="{AD1463DA-1CBF-4857-8B19-956697537641}" srcId="{55024B52-BBCD-42B3-82B0-997189EE18D7}" destId="{25F8FA35-D9D7-4E1E-B233-144CBB2B3A17}" srcOrd="0" destOrd="0" parTransId="{DDEA6B45-70AF-47A3-9197-C70609A60414}" sibTransId="{2AE212C7-3F7F-4DCC-9316-2E08074D1E40}"/>
    <dgm:cxn modelId="{8424D1DB-F835-4A3E-9FB4-915A89CB58E1}" srcId="{25F8FA35-D9D7-4E1E-B233-144CBB2B3A17}" destId="{99DE3169-CB9B-4B55-A0B5-90516F4B6DFF}" srcOrd="3" destOrd="0" parTransId="{84C6573A-BC7B-49A5-84B4-589E686CE008}" sibTransId="{AE99213E-2D53-40C8-A978-652D5FAABB7D}"/>
    <dgm:cxn modelId="{42F15EDC-4DEC-4CF8-BEA0-CC26371F7EA7}" srcId="{AEF6ECD1-A5E1-4850-A9F3-4629006F0202}" destId="{9E754F19-A959-4FB0-BEC4-82F60181254E}" srcOrd="2" destOrd="0" parTransId="{D98550A1-8300-4C58-8257-6486A908DCEB}" sibTransId="{D3542083-BD1C-4F7A-A558-D3A769E61DA9}"/>
    <dgm:cxn modelId="{BC07E4DC-7C71-4989-8BC1-B6AB66A2640F}" srcId="{AEF6ECD1-A5E1-4850-A9F3-4629006F0202}" destId="{240A852F-B478-43BA-AB01-6B97A6B1B091}" srcOrd="1" destOrd="0" parTransId="{478E7468-696A-464C-8654-F72038A20EAD}" sibTransId="{517117E3-E1C0-41F5-9271-D54303059B3E}"/>
    <dgm:cxn modelId="{DFADD1E0-AB2A-4F26-9C41-14EC4BDB573F}" type="presOf" srcId="{B246298E-1158-4F7C-8D1E-E0094DDAF247}" destId="{55B1F65F-3B81-4DEE-9F09-9536EF108DF4}" srcOrd="0" destOrd="0" presId="urn:microsoft.com/office/officeart/2005/8/layout/orgChart1"/>
    <dgm:cxn modelId="{3515E2E1-C878-485F-8B68-3BFFE429A53A}" type="presOf" srcId="{FAD2F5DC-947B-4A3E-B112-88EDBD824CC4}" destId="{ECC90911-FB74-4552-880C-305FAE1A664F}" srcOrd="1" destOrd="0" presId="urn:microsoft.com/office/officeart/2005/8/layout/orgChart1"/>
    <dgm:cxn modelId="{F73418E4-139F-412F-8E93-EEA048C75320}" type="presOf" srcId="{A371FC25-A645-4491-9127-5C3F6ED6F2D2}" destId="{90304344-3C28-4054-9BE6-6E6E21EE71DB}" srcOrd="0" destOrd="0" presId="urn:microsoft.com/office/officeart/2005/8/layout/orgChart1"/>
    <dgm:cxn modelId="{8A0050E4-C389-4536-81CA-2DF65436B4ED}" type="presOf" srcId="{240A852F-B478-43BA-AB01-6B97A6B1B091}" destId="{E5CF5725-6A4E-48DC-A688-FB2F95ACDAB6}" srcOrd="0" destOrd="0" presId="urn:microsoft.com/office/officeart/2005/8/layout/orgChart1"/>
    <dgm:cxn modelId="{EF1471E6-DAF1-49D5-8FFF-15153886F1AD}" type="presOf" srcId="{84C6573A-BC7B-49A5-84B4-589E686CE008}" destId="{F8376949-0383-4942-BB53-F794FF69359F}" srcOrd="0" destOrd="0" presId="urn:microsoft.com/office/officeart/2005/8/layout/orgChart1"/>
    <dgm:cxn modelId="{76FCE8E6-935D-449D-9C28-BDF3AD3536E7}" type="presOf" srcId="{8BA762FF-6A0D-475B-B7BD-371BB9B5778E}" destId="{EC20BC48-EC05-40A2-AAA9-9B087B9F5FEF}" srcOrd="0" destOrd="0" presId="urn:microsoft.com/office/officeart/2005/8/layout/orgChart1"/>
    <dgm:cxn modelId="{9F4BCEED-BBFB-4202-9A38-C6ABEE58ECD6}" type="presOf" srcId="{741718B0-C8DF-48DD-9DF3-9208686261DB}" destId="{F268FAE6-DA36-45FB-ACF3-C3AFCFEA2A20}" srcOrd="0" destOrd="0" presId="urn:microsoft.com/office/officeart/2005/8/layout/orgChart1"/>
    <dgm:cxn modelId="{24AF2EF3-9D20-48BB-9311-8DD39EB0FB70}" type="presOf" srcId="{E776EB26-0414-4C0B-B549-E23A671BD71E}" destId="{E0C9E3DA-6FAE-4572-B4DE-D97EAB044C73}" srcOrd="1" destOrd="0" presId="urn:microsoft.com/office/officeart/2005/8/layout/orgChart1"/>
    <dgm:cxn modelId="{672985F5-2592-4C18-B48F-7448548DE979}" srcId="{25F8FA35-D9D7-4E1E-B233-144CBB2B3A17}" destId="{9EE3BAA2-93C6-47F4-B93F-26D5B7735BF1}" srcOrd="4" destOrd="0" parTransId="{276D0255-908B-462E-9CA9-F43C381472B4}" sibTransId="{A84C9D0D-0F64-4F0B-8734-E0D4A46C3034}"/>
    <dgm:cxn modelId="{4C5D66F6-899B-45F0-83C5-CEAC9545DDF2}" type="presOf" srcId="{B86BB91E-0B83-400E-9D1F-DC658DE96746}" destId="{C64CB07E-9442-404E-AB42-151CFBB9F687}" srcOrd="0" destOrd="0" presId="urn:microsoft.com/office/officeart/2005/8/layout/orgChart1"/>
    <dgm:cxn modelId="{537E36F9-DA7C-47E3-BAC0-234EEEF8A3BB}" type="presOf" srcId="{46D05089-9A89-4352-B22D-8926EC7276FD}" destId="{9429D757-CC0B-4791-A808-47D42DC46413}" srcOrd="0" destOrd="0" presId="urn:microsoft.com/office/officeart/2005/8/layout/orgChart1"/>
    <dgm:cxn modelId="{15F855FB-C5CC-44FC-B1C3-AEB0CDB92A95}" type="presOf" srcId="{6FA3D94E-2B79-4981-AAB9-7683974E5B9F}" destId="{D0E898C7-01EF-4F17-9472-CA4C250FFC4F}" srcOrd="0" destOrd="0" presId="urn:microsoft.com/office/officeart/2005/8/layout/orgChart1"/>
    <dgm:cxn modelId="{4565DAFC-F687-4C8B-95E9-7C95681159B0}" type="presOf" srcId="{3E5F4ED5-4F11-47D3-AD95-9E16C60BE43B}" destId="{9F98F34B-FAF2-4FFB-B72A-795D97CB392F}" srcOrd="0" destOrd="0" presId="urn:microsoft.com/office/officeart/2005/8/layout/orgChart1"/>
    <dgm:cxn modelId="{FDA5A2FE-38A2-4ACD-8814-0892594B1FAD}" type="presOf" srcId="{CB90F239-EA8A-4386-9B91-03FE5EBD7ED4}" destId="{37BD2127-1239-4540-8BEF-73BB7EB88B4F}" srcOrd="0" destOrd="0" presId="urn:microsoft.com/office/officeart/2005/8/layout/orgChart1"/>
    <dgm:cxn modelId="{D5D45654-F7A1-4E43-B217-C0F4CC90A980}" type="presParOf" srcId="{5D566997-F997-4AA5-823D-31863DB3F7B0}" destId="{3DA1DC2C-10B3-4AB5-8C08-18A59925C3AB}" srcOrd="0" destOrd="0" presId="urn:microsoft.com/office/officeart/2005/8/layout/orgChart1"/>
    <dgm:cxn modelId="{235EFB18-2B9C-4A44-9DD2-B2AEC4544347}" type="presParOf" srcId="{3DA1DC2C-10B3-4AB5-8C08-18A59925C3AB}" destId="{B6F7835E-21A2-47E8-9C06-7E340A7B92ED}" srcOrd="0" destOrd="0" presId="urn:microsoft.com/office/officeart/2005/8/layout/orgChart1"/>
    <dgm:cxn modelId="{9F5A3DD5-2892-4573-8B3E-9F3773EDBDE5}" type="presParOf" srcId="{B6F7835E-21A2-47E8-9C06-7E340A7B92ED}" destId="{1274EBA4-AE3D-4545-B52B-A529B8AD0957}" srcOrd="0" destOrd="0" presId="urn:microsoft.com/office/officeart/2005/8/layout/orgChart1"/>
    <dgm:cxn modelId="{8AA82AC6-4ED8-448B-9D6D-4D3DB968F0CF}" type="presParOf" srcId="{B6F7835E-21A2-47E8-9C06-7E340A7B92ED}" destId="{B2133975-337F-418F-9B16-89F51FDB3C11}" srcOrd="1" destOrd="0" presId="urn:microsoft.com/office/officeart/2005/8/layout/orgChart1"/>
    <dgm:cxn modelId="{9A0692B0-2E95-4883-A3D8-C43598ED6DFD}" type="presParOf" srcId="{3DA1DC2C-10B3-4AB5-8C08-18A59925C3AB}" destId="{6AC56DDF-A5B5-412C-9D3B-1583DA7036B1}" srcOrd="1" destOrd="0" presId="urn:microsoft.com/office/officeart/2005/8/layout/orgChart1"/>
    <dgm:cxn modelId="{6604D778-5D75-4C8B-8CD2-244291453E9F}" type="presParOf" srcId="{6AC56DDF-A5B5-412C-9D3B-1583DA7036B1}" destId="{B5AF242E-C1A9-4A6E-A35B-F32B39AA6FF0}" srcOrd="0" destOrd="0" presId="urn:microsoft.com/office/officeart/2005/8/layout/orgChart1"/>
    <dgm:cxn modelId="{61A692DE-E656-4014-A8CA-F45571F22548}" type="presParOf" srcId="{6AC56DDF-A5B5-412C-9D3B-1583DA7036B1}" destId="{7F94127B-D17A-48DC-8965-8FE78AC28833}" srcOrd="1" destOrd="0" presId="urn:microsoft.com/office/officeart/2005/8/layout/orgChart1"/>
    <dgm:cxn modelId="{84E8438E-CACC-40D6-9466-7E601DB05294}" type="presParOf" srcId="{7F94127B-D17A-48DC-8965-8FE78AC28833}" destId="{D55F9DF5-2CA6-47F2-B424-B006C93307EF}" srcOrd="0" destOrd="0" presId="urn:microsoft.com/office/officeart/2005/8/layout/orgChart1"/>
    <dgm:cxn modelId="{0F4FCE5F-125B-466B-A13E-80762A61719E}" type="presParOf" srcId="{D55F9DF5-2CA6-47F2-B424-B006C93307EF}" destId="{A43AF297-6F69-40CB-8410-187F53C3076A}" srcOrd="0" destOrd="0" presId="urn:microsoft.com/office/officeart/2005/8/layout/orgChart1"/>
    <dgm:cxn modelId="{D251A214-B9C1-4791-A342-4986CB59CAE7}" type="presParOf" srcId="{D55F9DF5-2CA6-47F2-B424-B006C93307EF}" destId="{E660FB8E-25CF-48EA-BF28-172B337F2B24}" srcOrd="1" destOrd="0" presId="urn:microsoft.com/office/officeart/2005/8/layout/orgChart1"/>
    <dgm:cxn modelId="{02151A9B-ADBE-46E6-9934-D5CFB576C29F}" type="presParOf" srcId="{7F94127B-D17A-48DC-8965-8FE78AC28833}" destId="{91A892DA-9AA6-405B-BC44-4ECC28D2D0F5}" srcOrd="1" destOrd="0" presId="urn:microsoft.com/office/officeart/2005/8/layout/orgChart1"/>
    <dgm:cxn modelId="{229EA5B3-F119-4231-8370-4817CCE8F59F}" type="presParOf" srcId="{91A892DA-9AA6-405B-BC44-4ECC28D2D0F5}" destId="{F95A473C-8C36-4937-BB70-14646EFF9F68}" srcOrd="0" destOrd="0" presId="urn:microsoft.com/office/officeart/2005/8/layout/orgChart1"/>
    <dgm:cxn modelId="{AEC675D2-8298-4341-8496-29618A2CE6CE}" type="presParOf" srcId="{91A892DA-9AA6-405B-BC44-4ECC28D2D0F5}" destId="{45237AA1-E872-4F57-A24D-ADA89C618238}" srcOrd="1" destOrd="0" presId="urn:microsoft.com/office/officeart/2005/8/layout/orgChart1"/>
    <dgm:cxn modelId="{269CE156-8AC4-47B4-ADDD-359DB347E238}" type="presParOf" srcId="{45237AA1-E872-4F57-A24D-ADA89C618238}" destId="{8948C8BF-96C2-46AB-B9CD-4AD480319862}" srcOrd="0" destOrd="0" presId="urn:microsoft.com/office/officeart/2005/8/layout/orgChart1"/>
    <dgm:cxn modelId="{93D93D0B-86B4-4222-8D37-2F052E7A6FB4}" type="presParOf" srcId="{8948C8BF-96C2-46AB-B9CD-4AD480319862}" destId="{9F98F34B-FAF2-4FFB-B72A-795D97CB392F}" srcOrd="0" destOrd="0" presId="urn:microsoft.com/office/officeart/2005/8/layout/orgChart1"/>
    <dgm:cxn modelId="{F2E096E0-31BC-4618-9239-F9F5A1441A19}" type="presParOf" srcId="{8948C8BF-96C2-46AB-B9CD-4AD480319862}" destId="{030B61DC-69D4-442C-A4C5-1171B0EF2678}" srcOrd="1" destOrd="0" presId="urn:microsoft.com/office/officeart/2005/8/layout/orgChart1"/>
    <dgm:cxn modelId="{8C41679F-5B38-467A-8A5D-6B08DD02F353}" type="presParOf" srcId="{45237AA1-E872-4F57-A24D-ADA89C618238}" destId="{22E375BE-420D-40F7-A4E5-2F88A4C88FB3}" srcOrd="1" destOrd="0" presId="urn:microsoft.com/office/officeart/2005/8/layout/orgChart1"/>
    <dgm:cxn modelId="{4B2C3A11-CB65-4E63-AB80-B3B83C8A58F9}" type="presParOf" srcId="{45237AA1-E872-4F57-A24D-ADA89C618238}" destId="{DB21875B-417A-448C-83BC-7CD83C02B8AD}" srcOrd="2" destOrd="0" presId="urn:microsoft.com/office/officeart/2005/8/layout/orgChart1"/>
    <dgm:cxn modelId="{087E809D-83C4-4342-8040-02196303A1D5}" type="presParOf" srcId="{91A892DA-9AA6-405B-BC44-4ECC28D2D0F5}" destId="{63424A00-F1BB-493A-9D6F-BA484BA10B4F}" srcOrd="2" destOrd="0" presId="urn:microsoft.com/office/officeart/2005/8/layout/orgChart1"/>
    <dgm:cxn modelId="{3E46B0B8-BF8E-4513-9053-7D4555BA42F6}" type="presParOf" srcId="{91A892DA-9AA6-405B-BC44-4ECC28D2D0F5}" destId="{F12559AE-8F83-4653-B777-76E7B3A8834B}" srcOrd="3" destOrd="0" presId="urn:microsoft.com/office/officeart/2005/8/layout/orgChart1"/>
    <dgm:cxn modelId="{2912F0AB-4DD7-4397-930C-0534D9A51684}" type="presParOf" srcId="{F12559AE-8F83-4653-B777-76E7B3A8834B}" destId="{753D176C-B52C-49A0-B4FD-E836A0A29CB3}" srcOrd="0" destOrd="0" presId="urn:microsoft.com/office/officeart/2005/8/layout/orgChart1"/>
    <dgm:cxn modelId="{57746AE4-C60A-47D5-8738-73BEAAFF009B}" type="presParOf" srcId="{753D176C-B52C-49A0-B4FD-E836A0A29CB3}" destId="{3395181B-5F17-45AC-B375-4C2DEDD8BD50}" srcOrd="0" destOrd="0" presId="urn:microsoft.com/office/officeart/2005/8/layout/orgChart1"/>
    <dgm:cxn modelId="{6B16B7F0-4388-41D4-A454-B1B27A34F4F6}" type="presParOf" srcId="{753D176C-B52C-49A0-B4FD-E836A0A29CB3}" destId="{E1F1B26F-205B-4686-B87E-3560BC05C495}" srcOrd="1" destOrd="0" presId="urn:microsoft.com/office/officeart/2005/8/layout/orgChart1"/>
    <dgm:cxn modelId="{310CDB66-1069-45BE-89F2-5285BF716F22}" type="presParOf" srcId="{F12559AE-8F83-4653-B777-76E7B3A8834B}" destId="{5D07E29C-0445-4C55-9F36-DC189121EE7E}" srcOrd="1" destOrd="0" presId="urn:microsoft.com/office/officeart/2005/8/layout/orgChart1"/>
    <dgm:cxn modelId="{D0595174-4354-4B88-87F2-B3DC250A45EF}" type="presParOf" srcId="{F12559AE-8F83-4653-B777-76E7B3A8834B}" destId="{149E71E7-16A4-449E-B811-B24029183F69}" srcOrd="2" destOrd="0" presId="urn:microsoft.com/office/officeart/2005/8/layout/orgChart1"/>
    <dgm:cxn modelId="{7E05D5FD-062F-4ED5-A9D1-66283B17075E}" type="presParOf" srcId="{91A892DA-9AA6-405B-BC44-4ECC28D2D0F5}" destId="{DCEA296D-8574-4504-9527-563FC17B356C}" srcOrd="4" destOrd="0" presId="urn:microsoft.com/office/officeart/2005/8/layout/orgChart1"/>
    <dgm:cxn modelId="{D6E1806C-F199-4D9D-A216-BE9D6073C783}" type="presParOf" srcId="{91A892DA-9AA6-405B-BC44-4ECC28D2D0F5}" destId="{CD021365-8ABD-4C57-8BFA-E61B7B633DC2}" srcOrd="5" destOrd="0" presId="urn:microsoft.com/office/officeart/2005/8/layout/orgChart1"/>
    <dgm:cxn modelId="{BCCF61C2-7D92-4903-98FD-21F9E3A25B0E}" type="presParOf" srcId="{CD021365-8ABD-4C57-8BFA-E61B7B633DC2}" destId="{F3BC9CD1-147B-48C6-A910-C91ACBBFCA01}" srcOrd="0" destOrd="0" presId="urn:microsoft.com/office/officeart/2005/8/layout/orgChart1"/>
    <dgm:cxn modelId="{468EA3DB-1EF8-4626-8AE7-ABF4B2293EC5}" type="presParOf" srcId="{F3BC9CD1-147B-48C6-A910-C91ACBBFCA01}" destId="{EC20BC48-EC05-40A2-AAA9-9B087B9F5FEF}" srcOrd="0" destOrd="0" presId="urn:microsoft.com/office/officeart/2005/8/layout/orgChart1"/>
    <dgm:cxn modelId="{093A7EE0-FD23-4EFD-95B5-675350D8284B}" type="presParOf" srcId="{F3BC9CD1-147B-48C6-A910-C91ACBBFCA01}" destId="{EC7E15B5-B639-43A1-9AE5-A8F304ABFDF7}" srcOrd="1" destOrd="0" presId="urn:microsoft.com/office/officeart/2005/8/layout/orgChart1"/>
    <dgm:cxn modelId="{BD713FD8-D8BD-46A5-8F69-7D0FE4EE22A5}" type="presParOf" srcId="{CD021365-8ABD-4C57-8BFA-E61B7B633DC2}" destId="{B8741961-20C6-4BBF-9FB8-FEB5CB78B613}" srcOrd="1" destOrd="0" presId="urn:microsoft.com/office/officeart/2005/8/layout/orgChart1"/>
    <dgm:cxn modelId="{9B9175A7-FE96-48B9-8464-9B4CBEF21E22}" type="presParOf" srcId="{CD021365-8ABD-4C57-8BFA-E61B7B633DC2}" destId="{969152C3-FE09-4220-8370-272D78053569}" srcOrd="2" destOrd="0" presId="urn:microsoft.com/office/officeart/2005/8/layout/orgChart1"/>
    <dgm:cxn modelId="{52143224-05F8-495F-BAE8-E3C5871CCC28}" type="presParOf" srcId="{91A892DA-9AA6-405B-BC44-4ECC28D2D0F5}" destId="{F8376949-0383-4942-BB53-F794FF69359F}" srcOrd="6" destOrd="0" presId="urn:microsoft.com/office/officeart/2005/8/layout/orgChart1"/>
    <dgm:cxn modelId="{D18A64E7-904A-4692-A4E2-8011365D228F}" type="presParOf" srcId="{91A892DA-9AA6-405B-BC44-4ECC28D2D0F5}" destId="{5BE4DCB9-896C-431D-AE09-D0859D2527B8}" srcOrd="7" destOrd="0" presId="urn:microsoft.com/office/officeart/2005/8/layout/orgChart1"/>
    <dgm:cxn modelId="{3C79C084-6B3B-4C37-8EA9-C9D36F6A88B3}" type="presParOf" srcId="{5BE4DCB9-896C-431D-AE09-D0859D2527B8}" destId="{DF940A65-6B20-4F7C-843D-7548597B0B45}" srcOrd="0" destOrd="0" presId="urn:microsoft.com/office/officeart/2005/8/layout/orgChart1"/>
    <dgm:cxn modelId="{9956518C-5324-4440-9A66-CF4E2249EAC7}" type="presParOf" srcId="{DF940A65-6B20-4F7C-843D-7548597B0B45}" destId="{7F28A022-C677-4F96-9EAC-8DF0984D7721}" srcOrd="0" destOrd="0" presId="urn:microsoft.com/office/officeart/2005/8/layout/orgChart1"/>
    <dgm:cxn modelId="{57D09363-3299-4CC4-B094-8565092FEED5}" type="presParOf" srcId="{DF940A65-6B20-4F7C-843D-7548597B0B45}" destId="{A8D5EA9D-C3D2-4C63-94C3-67CD4E1CBFA7}" srcOrd="1" destOrd="0" presId="urn:microsoft.com/office/officeart/2005/8/layout/orgChart1"/>
    <dgm:cxn modelId="{CD44B773-5850-40D4-BBA4-9E54CE20E743}" type="presParOf" srcId="{5BE4DCB9-896C-431D-AE09-D0859D2527B8}" destId="{1666EE02-02F1-4D69-9E64-0E3D24E2AF41}" srcOrd="1" destOrd="0" presId="urn:microsoft.com/office/officeart/2005/8/layout/orgChart1"/>
    <dgm:cxn modelId="{EDC11C2E-1F1F-4E70-AE56-6C1ADC669976}" type="presParOf" srcId="{5BE4DCB9-896C-431D-AE09-D0859D2527B8}" destId="{4B09F172-01A6-4F02-90BF-6286D36A4BA4}" srcOrd="2" destOrd="0" presId="urn:microsoft.com/office/officeart/2005/8/layout/orgChart1"/>
    <dgm:cxn modelId="{8684AF54-6ABB-4E69-A2C5-418C5B877026}" type="presParOf" srcId="{91A892DA-9AA6-405B-BC44-4ECC28D2D0F5}" destId="{1B98C595-2C48-40DF-8FC9-ABFB87DF5D22}" srcOrd="8" destOrd="0" presId="urn:microsoft.com/office/officeart/2005/8/layout/orgChart1"/>
    <dgm:cxn modelId="{3E11120B-28E3-455A-9972-8B7A2FC6398C}" type="presParOf" srcId="{91A892DA-9AA6-405B-BC44-4ECC28D2D0F5}" destId="{FD8E84FB-DCC6-4D1C-8282-4D97BD5D51D4}" srcOrd="9" destOrd="0" presId="urn:microsoft.com/office/officeart/2005/8/layout/orgChart1"/>
    <dgm:cxn modelId="{18CAF34D-F9BF-4106-8E3B-E5BE212EDCD2}" type="presParOf" srcId="{FD8E84FB-DCC6-4D1C-8282-4D97BD5D51D4}" destId="{C73D96AD-F71C-4E06-9892-3603F8FBE4FA}" srcOrd="0" destOrd="0" presId="urn:microsoft.com/office/officeart/2005/8/layout/orgChart1"/>
    <dgm:cxn modelId="{9CED8CFD-FE76-46A4-9355-985496E54768}" type="presParOf" srcId="{C73D96AD-F71C-4E06-9892-3603F8FBE4FA}" destId="{DBE3193A-76B6-4AFF-A8F3-041B605F0EC2}" srcOrd="0" destOrd="0" presId="urn:microsoft.com/office/officeart/2005/8/layout/orgChart1"/>
    <dgm:cxn modelId="{FD5B8BB1-B095-4F64-905D-BB17A027FD53}" type="presParOf" srcId="{C73D96AD-F71C-4E06-9892-3603F8FBE4FA}" destId="{0A8AC354-B1F6-4DB0-9959-D24C8368CE94}" srcOrd="1" destOrd="0" presId="urn:microsoft.com/office/officeart/2005/8/layout/orgChart1"/>
    <dgm:cxn modelId="{0D656737-DD37-4CF6-96D0-766871B7D57C}" type="presParOf" srcId="{FD8E84FB-DCC6-4D1C-8282-4D97BD5D51D4}" destId="{2FE83B3F-0C4C-41BA-BA8F-1DAD346A7A31}" srcOrd="1" destOrd="0" presId="urn:microsoft.com/office/officeart/2005/8/layout/orgChart1"/>
    <dgm:cxn modelId="{66B50B3D-757D-49FA-BB3C-FC11ADBEDE5F}" type="presParOf" srcId="{FD8E84FB-DCC6-4D1C-8282-4D97BD5D51D4}" destId="{372404A3-C481-4A9A-B5A1-B5B00213699B}" srcOrd="2" destOrd="0" presId="urn:microsoft.com/office/officeart/2005/8/layout/orgChart1"/>
    <dgm:cxn modelId="{20E3F5AE-DFFA-4BF6-A1F4-BA05B45AB3A0}" type="presParOf" srcId="{7F94127B-D17A-48DC-8965-8FE78AC28833}" destId="{D0790A50-06A7-4935-8B31-CD3205CF1C40}" srcOrd="2" destOrd="0" presId="urn:microsoft.com/office/officeart/2005/8/layout/orgChart1"/>
    <dgm:cxn modelId="{F42E7777-03BB-4F4B-AF11-F95FF363AE5E}" type="presParOf" srcId="{6AC56DDF-A5B5-412C-9D3B-1583DA7036B1}" destId="{F268FAE6-DA36-45FB-ACF3-C3AFCFEA2A20}" srcOrd="2" destOrd="0" presId="urn:microsoft.com/office/officeart/2005/8/layout/orgChart1"/>
    <dgm:cxn modelId="{E7E589F0-1CAB-46B5-B6C9-E89A9694EB7B}" type="presParOf" srcId="{6AC56DDF-A5B5-412C-9D3B-1583DA7036B1}" destId="{DDD0F7B5-803D-4E7E-9AD4-9EC3CB20680E}" srcOrd="3" destOrd="0" presId="urn:microsoft.com/office/officeart/2005/8/layout/orgChart1"/>
    <dgm:cxn modelId="{34ABDE00-D2D4-4E9A-BFAF-88EBAC842845}" type="presParOf" srcId="{DDD0F7B5-803D-4E7E-9AD4-9EC3CB20680E}" destId="{0A5D5B60-CCEB-41FF-8226-70FED76E030F}" srcOrd="0" destOrd="0" presId="urn:microsoft.com/office/officeart/2005/8/layout/orgChart1"/>
    <dgm:cxn modelId="{4C71F936-C4C8-45FB-B52D-B2D36667B78C}" type="presParOf" srcId="{0A5D5B60-CCEB-41FF-8226-70FED76E030F}" destId="{F4C10AB1-BAAF-4692-8E92-5EF8EDA6B18F}" srcOrd="0" destOrd="0" presId="urn:microsoft.com/office/officeart/2005/8/layout/orgChart1"/>
    <dgm:cxn modelId="{17641425-2008-404A-9D4F-1A68D2E32A5B}" type="presParOf" srcId="{0A5D5B60-CCEB-41FF-8226-70FED76E030F}" destId="{ECC90911-FB74-4552-880C-305FAE1A664F}" srcOrd="1" destOrd="0" presId="urn:microsoft.com/office/officeart/2005/8/layout/orgChart1"/>
    <dgm:cxn modelId="{BFE7BA7A-35CE-4AAA-B7DC-B2B02AC20595}" type="presParOf" srcId="{DDD0F7B5-803D-4E7E-9AD4-9EC3CB20680E}" destId="{331D8236-9C04-49FF-AA56-3D6F8C1A48B5}" srcOrd="1" destOrd="0" presId="urn:microsoft.com/office/officeart/2005/8/layout/orgChart1"/>
    <dgm:cxn modelId="{22BC9B94-44A3-43B8-9986-3AC95C9678E2}" type="presParOf" srcId="{331D8236-9C04-49FF-AA56-3D6F8C1A48B5}" destId="{E738BF65-9581-491E-B5FE-98E1A8C56123}" srcOrd="0" destOrd="0" presId="urn:microsoft.com/office/officeart/2005/8/layout/orgChart1"/>
    <dgm:cxn modelId="{66CB1E2F-0389-4C38-833B-FD2F802EFB68}" type="presParOf" srcId="{331D8236-9C04-49FF-AA56-3D6F8C1A48B5}" destId="{62E1A1AC-CCC7-48AD-BAE6-8D279140CB3A}" srcOrd="1" destOrd="0" presId="urn:microsoft.com/office/officeart/2005/8/layout/orgChart1"/>
    <dgm:cxn modelId="{39C895F1-156D-43B4-9DEF-02D852C32134}" type="presParOf" srcId="{62E1A1AC-CCC7-48AD-BAE6-8D279140CB3A}" destId="{5248806F-C579-42EC-9AA5-D9EE60018BEA}" srcOrd="0" destOrd="0" presId="urn:microsoft.com/office/officeart/2005/8/layout/orgChart1"/>
    <dgm:cxn modelId="{4A3F77E3-31F8-428C-870F-A51EFA4441F2}" type="presParOf" srcId="{5248806F-C579-42EC-9AA5-D9EE60018BEA}" destId="{D0E898C7-01EF-4F17-9472-CA4C250FFC4F}" srcOrd="0" destOrd="0" presId="urn:microsoft.com/office/officeart/2005/8/layout/orgChart1"/>
    <dgm:cxn modelId="{ADD993C9-1C0C-4E39-8EEC-547CEB19889C}" type="presParOf" srcId="{5248806F-C579-42EC-9AA5-D9EE60018BEA}" destId="{494A2BC8-1C06-4F12-A4C1-FCEFB74C6114}" srcOrd="1" destOrd="0" presId="urn:microsoft.com/office/officeart/2005/8/layout/orgChart1"/>
    <dgm:cxn modelId="{09247739-404F-4DC7-93EF-64AE8B6BD7B4}" type="presParOf" srcId="{62E1A1AC-CCC7-48AD-BAE6-8D279140CB3A}" destId="{899C78BA-32D4-4D0B-B4CB-87B130D5FD60}" srcOrd="1" destOrd="0" presId="urn:microsoft.com/office/officeart/2005/8/layout/orgChart1"/>
    <dgm:cxn modelId="{E3108CBF-C2DB-4AE6-97D8-EF94FDDCDCE9}" type="presParOf" srcId="{62E1A1AC-CCC7-48AD-BAE6-8D279140CB3A}" destId="{12D773DF-82FD-4CAD-98D4-2C04405E1D04}" srcOrd="2" destOrd="0" presId="urn:microsoft.com/office/officeart/2005/8/layout/orgChart1"/>
    <dgm:cxn modelId="{486A9F12-72B6-4922-80BE-CCE35B571F1D}" type="presParOf" srcId="{331D8236-9C04-49FF-AA56-3D6F8C1A48B5}" destId="{9429D757-CC0B-4791-A808-47D42DC46413}" srcOrd="2" destOrd="0" presId="urn:microsoft.com/office/officeart/2005/8/layout/orgChart1"/>
    <dgm:cxn modelId="{DE1F0A62-43E3-4237-841A-0FCB02CA35EC}" type="presParOf" srcId="{331D8236-9C04-49FF-AA56-3D6F8C1A48B5}" destId="{7BB8221D-8DFA-4F46-BE26-EFBF5EB93246}" srcOrd="3" destOrd="0" presId="urn:microsoft.com/office/officeart/2005/8/layout/orgChart1"/>
    <dgm:cxn modelId="{481BFDC5-AE90-4CF4-9EEB-62290A69C1DD}" type="presParOf" srcId="{7BB8221D-8DFA-4F46-BE26-EFBF5EB93246}" destId="{A46581F5-CB04-48AB-9330-A9986E9E8A5D}" srcOrd="0" destOrd="0" presId="urn:microsoft.com/office/officeart/2005/8/layout/orgChart1"/>
    <dgm:cxn modelId="{B47DD85A-53D7-40E5-88BA-8868D3046E67}" type="presParOf" srcId="{A46581F5-CB04-48AB-9330-A9986E9E8A5D}" destId="{55B1F65F-3B81-4DEE-9F09-9536EF108DF4}" srcOrd="0" destOrd="0" presId="urn:microsoft.com/office/officeart/2005/8/layout/orgChart1"/>
    <dgm:cxn modelId="{D6A957CD-EE1A-436B-9381-25EAF1679971}" type="presParOf" srcId="{A46581F5-CB04-48AB-9330-A9986E9E8A5D}" destId="{A8624E20-82B5-46C9-ACBF-495296F14B44}" srcOrd="1" destOrd="0" presId="urn:microsoft.com/office/officeart/2005/8/layout/orgChart1"/>
    <dgm:cxn modelId="{FAA38B5E-19AD-4DA2-8E15-8FED95B849CD}" type="presParOf" srcId="{7BB8221D-8DFA-4F46-BE26-EFBF5EB93246}" destId="{87AC5705-9FCC-4D58-8092-1CE8582F20DA}" srcOrd="1" destOrd="0" presId="urn:microsoft.com/office/officeart/2005/8/layout/orgChart1"/>
    <dgm:cxn modelId="{909171EC-05DA-4330-B4B2-555F01B55405}" type="presParOf" srcId="{7BB8221D-8DFA-4F46-BE26-EFBF5EB93246}" destId="{C0FFDA16-7254-439A-AA89-E5BE9DD47C25}" srcOrd="2" destOrd="0" presId="urn:microsoft.com/office/officeart/2005/8/layout/orgChart1"/>
    <dgm:cxn modelId="{C1721D13-99E6-477B-9603-0088914F50F8}" type="presParOf" srcId="{331D8236-9C04-49FF-AA56-3D6F8C1A48B5}" destId="{E40043F1-FFC0-4F26-B558-26FC3A40E20A}" srcOrd="4" destOrd="0" presId="urn:microsoft.com/office/officeart/2005/8/layout/orgChart1"/>
    <dgm:cxn modelId="{2817B195-6690-49AD-A652-4074434A4408}" type="presParOf" srcId="{331D8236-9C04-49FF-AA56-3D6F8C1A48B5}" destId="{DFBCA27A-95D5-4F0F-9E87-51CC8621E162}" srcOrd="5" destOrd="0" presId="urn:microsoft.com/office/officeart/2005/8/layout/orgChart1"/>
    <dgm:cxn modelId="{D3CFE45D-D642-4240-9BC4-8B6D899B30B1}" type="presParOf" srcId="{DFBCA27A-95D5-4F0F-9E87-51CC8621E162}" destId="{F1CF373D-8195-4E6E-988D-BAE64D0FE7F4}" srcOrd="0" destOrd="0" presId="urn:microsoft.com/office/officeart/2005/8/layout/orgChart1"/>
    <dgm:cxn modelId="{58EB7E8A-1152-4F43-B438-F672B84F578D}" type="presParOf" srcId="{F1CF373D-8195-4E6E-988D-BAE64D0FE7F4}" destId="{23DC303B-2E73-4E83-A99D-8A098BC0294E}" srcOrd="0" destOrd="0" presId="urn:microsoft.com/office/officeart/2005/8/layout/orgChart1"/>
    <dgm:cxn modelId="{380817FA-A385-4995-893E-DB60A71B23B7}" type="presParOf" srcId="{F1CF373D-8195-4E6E-988D-BAE64D0FE7F4}" destId="{13A7A834-9BB8-47E4-AD4F-ED3005985A94}" srcOrd="1" destOrd="0" presId="urn:microsoft.com/office/officeart/2005/8/layout/orgChart1"/>
    <dgm:cxn modelId="{D293FC1E-6304-4395-B536-BD58F2BFC882}" type="presParOf" srcId="{DFBCA27A-95D5-4F0F-9E87-51CC8621E162}" destId="{D8FFE223-AC38-4F6E-82C1-C6648B35766D}" srcOrd="1" destOrd="0" presId="urn:microsoft.com/office/officeart/2005/8/layout/orgChart1"/>
    <dgm:cxn modelId="{BC65CD48-ED0E-45EB-B21F-B2AC9AB4DF05}" type="presParOf" srcId="{DFBCA27A-95D5-4F0F-9E87-51CC8621E162}" destId="{370C5CAB-9D22-49A7-B724-CB12AB615AAE}" srcOrd="2" destOrd="0" presId="urn:microsoft.com/office/officeart/2005/8/layout/orgChart1"/>
    <dgm:cxn modelId="{07AFB3E1-1C24-4E2E-931A-FD6DA45AF16C}" type="presParOf" srcId="{331D8236-9C04-49FF-AA56-3D6F8C1A48B5}" destId="{24424E5A-A16B-4748-9BAE-09E17BA5BC50}" srcOrd="6" destOrd="0" presId="urn:microsoft.com/office/officeart/2005/8/layout/orgChart1"/>
    <dgm:cxn modelId="{E6BDA581-E282-4559-84CF-BA290C7EF6B5}" type="presParOf" srcId="{331D8236-9C04-49FF-AA56-3D6F8C1A48B5}" destId="{BD9C06BD-DB7F-4CA2-9DBD-BE6CEB6C7F1D}" srcOrd="7" destOrd="0" presId="urn:microsoft.com/office/officeart/2005/8/layout/orgChart1"/>
    <dgm:cxn modelId="{26189F99-6DD0-488A-9CF2-595BAFA1BF14}" type="presParOf" srcId="{BD9C06BD-DB7F-4CA2-9DBD-BE6CEB6C7F1D}" destId="{C447BEB1-CE7E-4CA7-B1E9-75E7E5E9539B}" srcOrd="0" destOrd="0" presId="urn:microsoft.com/office/officeart/2005/8/layout/orgChart1"/>
    <dgm:cxn modelId="{25E26E48-D44F-44A5-A81A-B40ED4C65AA6}" type="presParOf" srcId="{C447BEB1-CE7E-4CA7-B1E9-75E7E5E9539B}" destId="{C6B88A76-411A-4956-89BB-6E39FA7B512F}" srcOrd="0" destOrd="0" presId="urn:microsoft.com/office/officeart/2005/8/layout/orgChart1"/>
    <dgm:cxn modelId="{B6DCA359-9487-4F73-9CA0-955013B287B2}" type="presParOf" srcId="{C447BEB1-CE7E-4CA7-B1E9-75E7E5E9539B}" destId="{BA0C4184-E971-43DA-810A-8CECFDBA6F35}" srcOrd="1" destOrd="0" presId="urn:microsoft.com/office/officeart/2005/8/layout/orgChart1"/>
    <dgm:cxn modelId="{BB12CAB6-0D49-4A84-A7A9-2C05309E1ED6}" type="presParOf" srcId="{BD9C06BD-DB7F-4CA2-9DBD-BE6CEB6C7F1D}" destId="{125B5A00-A3E1-4ADB-B3C9-1DF7800129FE}" srcOrd="1" destOrd="0" presId="urn:microsoft.com/office/officeart/2005/8/layout/orgChart1"/>
    <dgm:cxn modelId="{90637700-67E8-4ABC-90FF-A99452D46767}" type="presParOf" srcId="{BD9C06BD-DB7F-4CA2-9DBD-BE6CEB6C7F1D}" destId="{7FF25DF2-3D22-4315-8D8E-C531DD4B5E40}" srcOrd="2" destOrd="0" presId="urn:microsoft.com/office/officeart/2005/8/layout/orgChart1"/>
    <dgm:cxn modelId="{B977ECA3-F023-45E8-9943-0049B2F01C17}" type="presParOf" srcId="{331D8236-9C04-49FF-AA56-3D6F8C1A48B5}" destId="{90304344-3C28-4054-9BE6-6E6E21EE71DB}" srcOrd="8" destOrd="0" presId="urn:microsoft.com/office/officeart/2005/8/layout/orgChart1"/>
    <dgm:cxn modelId="{7AEBB523-7D70-44E0-B6F8-DF0AC1092FA1}" type="presParOf" srcId="{331D8236-9C04-49FF-AA56-3D6F8C1A48B5}" destId="{3AB1DAE0-2DD1-4F94-8B5B-CE7729932453}" srcOrd="9" destOrd="0" presId="urn:microsoft.com/office/officeart/2005/8/layout/orgChart1"/>
    <dgm:cxn modelId="{DE563735-BBB4-4A5C-BF70-2A83D058F615}" type="presParOf" srcId="{3AB1DAE0-2DD1-4F94-8B5B-CE7729932453}" destId="{32D79616-C880-47DB-9032-BB099F888EAD}" srcOrd="0" destOrd="0" presId="urn:microsoft.com/office/officeart/2005/8/layout/orgChart1"/>
    <dgm:cxn modelId="{C8013F46-7C77-4D58-AF8D-DB1D4A17583A}" type="presParOf" srcId="{32D79616-C880-47DB-9032-BB099F888EAD}" destId="{C673A493-2ACD-4FEB-9612-30B00BEA2585}" srcOrd="0" destOrd="0" presId="urn:microsoft.com/office/officeart/2005/8/layout/orgChart1"/>
    <dgm:cxn modelId="{8183472B-7CD4-48B4-AF34-5C9FBE14FCBE}" type="presParOf" srcId="{32D79616-C880-47DB-9032-BB099F888EAD}" destId="{779D233C-451A-48FE-A33A-5899A488C2DC}" srcOrd="1" destOrd="0" presId="urn:microsoft.com/office/officeart/2005/8/layout/orgChart1"/>
    <dgm:cxn modelId="{218AE17C-C46D-4772-B006-DE12C95D5E78}" type="presParOf" srcId="{3AB1DAE0-2DD1-4F94-8B5B-CE7729932453}" destId="{BA65E9C6-FAB5-4B11-A1E3-61272F46CC63}" srcOrd="1" destOrd="0" presId="urn:microsoft.com/office/officeart/2005/8/layout/orgChart1"/>
    <dgm:cxn modelId="{9A40BF31-C16C-4724-B82D-6A0C30904BCC}" type="presParOf" srcId="{3AB1DAE0-2DD1-4F94-8B5B-CE7729932453}" destId="{C4E07F2F-5116-4D67-9BED-850508CD48EF}" srcOrd="2" destOrd="0" presId="urn:microsoft.com/office/officeart/2005/8/layout/orgChart1"/>
    <dgm:cxn modelId="{0CC944CC-D670-4E9E-A78D-040B6781E600}" type="presParOf" srcId="{DDD0F7B5-803D-4E7E-9AD4-9EC3CB20680E}" destId="{4F3E251D-F460-4134-9A57-B2C30F0CA82D}" srcOrd="2" destOrd="0" presId="urn:microsoft.com/office/officeart/2005/8/layout/orgChart1"/>
    <dgm:cxn modelId="{8548B74C-D929-455D-BDCA-1026FD282B7D}" type="presParOf" srcId="{6AC56DDF-A5B5-412C-9D3B-1583DA7036B1}" destId="{BD359016-4186-43F8-970C-73CB16587321}" srcOrd="4" destOrd="0" presId="urn:microsoft.com/office/officeart/2005/8/layout/orgChart1"/>
    <dgm:cxn modelId="{BFF29D98-1630-4B50-97B2-E174DCD2E056}" type="presParOf" srcId="{6AC56DDF-A5B5-412C-9D3B-1583DA7036B1}" destId="{1ED5FEA0-678D-4EDE-8D77-213E3B80259B}" srcOrd="5" destOrd="0" presId="urn:microsoft.com/office/officeart/2005/8/layout/orgChart1"/>
    <dgm:cxn modelId="{E4BE6376-9786-49FF-A657-3450498503E6}" type="presParOf" srcId="{1ED5FEA0-678D-4EDE-8D77-213E3B80259B}" destId="{FE46E921-517A-4027-8E1D-DCC0D582ACAC}" srcOrd="0" destOrd="0" presId="urn:microsoft.com/office/officeart/2005/8/layout/orgChart1"/>
    <dgm:cxn modelId="{42979454-7B5D-424E-8D31-0DC663B00712}" type="presParOf" srcId="{FE46E921-517A-4027-8E1D-DCC0D582ACAC}" destId="{95C021CB-8127-49AB-AEB0-4A8CBB061CE0}" srcOrd="0" destOrd="0" presId="urn:microsoft.com/office/officeart/2005/8/layout/orgChart1"/>
    <dgm:cxn modelId="{37B3B195-8D00-41AD-8478-CB64A9123853}" type="presParOf" srcId="{FE46E921-517A-4027-8E1D-DCC0D582ACAC}" destId="{E25A3896-222A-4A63-8762-02FFB55D24ED}" srcOrd="1" destOrd="0" presId="urn:microsoft.com/office/officeart/2005/8/layout/orgChart1"/>
    <dgm:cxn modelId="{2251E477-06A5-4F46-8B70-8ED9EE65EC04}" type="presParOf" srcId="{1ED5FEA0-678D-4EDE-8D77-213E3B80259B}" destId="{B7280DDE-D088-4B9D-AC5F-966691F02DC7}" srcOrd="1" destOrd="0" presId="urn:microsoft.com/office/officeart/2005/8/layout/orgChart1"/>
    <dgm:cxn modelId="{68620ADA-A84C-48E3-BE17-15D8B67464C2}" type="presParOf" srcId="{B7280DDE-D088-4B9D-AC5F-966691F02DC7}" destId="{8C8D457E-EC1F-4E86-82A7-DD5CD8171E78}" srcOrd="0" destOrd="0" presId="urn:microsoft.com/office/officeart/2005/8/layout/orgChart1"/>
    <dgm:cxn modelId="{02441916-928B-4DD1-BC93-8AE3312AF17D}" type="presParOf" srcId="{B7280DDE-D088-4B9D-AC5F-966691F02DC7}" destId="{ACB668B3-0F89-4EBF-A5BB-7BFCF81EC820}" srcOrd="1" destOrd="0" presId="urn:microsoft.com/office/officeart/2005/8/layout/orgChart1"/>
    <dgm:cxn modelId="{C7010C16-9982-45E5-AEE4-FE99D1A6F5D6}" type="presParOf" srcId="{ACB668B3-0F89-4EBF-A5BB-7BFCF81EC820}" destId="{F17D3979-B876-443A-913F-4508D5F051EB}" srcOrd="0" destOrd="0" presId="urn:microsoft.com/office/officeart/2005/8/layout/orgChart1"/>
    <dgm:cxn modelId="{5431DD37-F879-4213-BC52-29C02971D920}" type="presParOf" srcId="{F17D3979-B876-443A-913F-4508D5F051EB}" destId="{35E1B84F-06A4-4CB5-9C98-118422E47B56}" srcOrd="0" destOrd="0" presId="urn:microsoft.com/office/officeart/2005/8/layout/orgChart1"/>
    <dgm:cxn modelId="{1B0F80FA-CDC4-4422-8C43-0EDDA08CC169}" type="presParOf" srcId="{F17D3979-B876-443A-913F-4508D5F051EB}" destId="{E8037099-917B-4928-9C28-FAC18152EFE5}" srcOrd="1" destOrd="0" presId="urn:microsoft.com/office/officeart/2005/8/layout/orgChart1"/>
    <dgm:cxn modelId="{DD5DA86F-919E-472D-94E1-749167095A79}" type="presParOf" srcId="{ACB668B3-0F89-4EBF-A5BB-7BFCF81EC820}" destId="{86A7DD7D-7509-45C1-8010-14B1DB67DD38}" srcOrd="1" destOrd="0" presId="urn:microsoft.com/office/officeart/2005/8/layout/orgChart1"/>
    <dgm:cxn modelId="{61F73D63-B947-431D-95E9-77D0C42B6EBF}" type="presParOf" srcId="{ACB668B3-0F89-4EBF-A5BB-7BFCF81EC820}" destId="{22CC77D5-BEE2-4322-8152-31190D7D755D}" srcOrd="2" destOrd="0" presId="urn:microsoft.com/office/officeart/2005/8/layout/orgChart1"/>
    <dgm:cxn modelId="{81192931-2CB4-469E-BE24-3CB1991D5D93}" type="presParOf" srcId="{B7280DDE-D088-4B9D-AC5F-966691F02DC7}" destId="{C64CB07E-9442-404E-AB42-151CFBB9F687}" srcOrd="2" destOrd="0" presId="urn:microsoft.com/office/officeart/2005/8/layout/orgChart1"/>
    <dgm:cxn modelId="{BB64942D-33DA-403D-8259-C49B0880F46A}" type="presParOf" srcId="{B7280DDE-D088-4B9D-AC5F-966691F02DC7}" destId="{BDF9B548-1A21-43AD-8700-1B1DAB5177D1}" srcOrd="3" destOrd="0" presId="urn:microsoft.com/office/officeart/2005/8/layout/orgChart1"/>
    <dgm:cxn modelId="{D463DAF1-07F1-425C-95C5-272EC157F0FB}" type="presParOf" srcId="{BDF9B548-1A21-43AD-8700-1B1DAB5177D1}" destId="{9E37B1F1-BA11-414E-8CE9-E05625FF88E0}" srcOrd="0" destOrd="0" presId="urn:microsoft.com/office/officeart/2005/8/layout/orgChart1"/>
    <dgm:cxn modelId="{3CCC78D2-82D6-4EDD-98B2-D57ED283969C}" type="presParOf" srcId="{9E37B1F1-BA11-414E-8CE9-E05625FF88E0}" destId="{37BD2127-1239-4540-8BEF-73BB7EB88B4F}" srcOrd="0" destOrd="0" presId="urn:microsoft.com/office/officeart/2005/8/layout/orgChart1"/>
    <dgm:cxn modelId="{01D77013-C63E-4BC3-AE5C-F06C30D369A4}" type="presParOf" srcId="{9E37B1F1-BA11-414E-8CE9-E05625FF88E0}" destId="{8F22834D-B88E-491B-ABE0-D88F28A448AC}" srcOrd="1" destOrd="0" presId="urn:microsoft.com/office/officeart/2005/8/layout/orgChart1"/>
    <dgm:cxn modelId="{264FF40F-29E1-4AB4-8FA2-DCEFDDBBB80B}" type="presParOf" srcId="{BDF9B548-1A21-43AD-8700-1B1DAB5177D1}" destId="{564CBE09-27F9-4545-95DC-EE4278723F9A}" srcOrd="1" destOrd="0" presId="urn:microsoft.com/office/officeart/2005/8/layout/orgChart1"/>
    <dgm:cxn modelId="{19CFC653-08FD-4E05-9CB3-DACB8A0413CB}" type="presParOf" srcId="{BDF9B548-1A21-43AD-8700-1B1DAB5177D1}" destId="{586D2FCF-56F7-40FE-8B80-E0085ED911D7}" srcOrd="2" destOrd="0" presId="urn:microsoft.com/office/officeart/2005/8/layout/orgChart1"/>
    <dgm:cxn modelId="{9632C6B5-8026-4E30-B100-19F0DAFD0871}" type="presParOf" srcId="{B7280DDE-D088-4B9D-AC5F-966691F02DC7}" destId="{9840F3A4-A6FD-45FD-9431-AA260558A587}" srcOrd="4" destOrd="0" presId="urn:microsoft.com/office/officeart/2005/8/layout/orgChart1"/>
    <dgm:cxn modelId="{63DD54F9-9478-46B7-A6EE-25270B31AB17}" type="presParOf" srcId="{B7280DDE-D088-4B9D-AC5F-966691F02DC7}" destId="{CEC42FEB-00F7-41F0-8C10-761A30092953}" srcOrd="5" destOrd="0" presId="urn:microsoft.com/office/officeart/2005/8/layout/orgChart1"/>
    <dgm:cxn modelId="{1E1E76C0-2513-45AC-9D01-A26F45A768FF}" type="presParOf" srcId="{CEC42FEB-00F7-41F0-8C10-761A30092953}" destId="{39944F3B-6408-475E-A473-1C29F0AF62E2}" srcOrd="0" destOrd="0" presId="urn:microsoft.com/office/officeart/2005/8/layout/orgChart1"/>
    <dgm:cxn modelId="{B4FE8876-8B49-488B-8C8E-33FD2F2059F4}" type="presParOf" srcId="{39944F3B-6408-475E-A473-1C29F0AF62E2}" destId="{98D86A24-08D4-4B4C-95FD-F7DD2FB0F5E1}" srcOrd="0" destOrd="0" presId="urn:microsoft.com/office/officeart/2005/8/layout/orgChart1"/>
    <dgm:cxn modelId="{80C1D5B2-F108-444C-88D9-03A05D90602B}" type="presParOf" srcId="{39944F3B-6408-475E-A473-1C29F0AF62E2}" destId="{51CDE047-2D43-47FE-9454-6FC3B4FD70F6}" srcOrd="1" destOrd="0" presId="urn:microsoft.com/office/officeart/2005/8/layout/orgChart1"/>
    <dgm:cxn modelId="{330FE4F5-F35C-4755-9B4C-336F64EE934F}" type="presParOf" srcId="{CEC42FEB-00F7-41F0-8C10-761A30092953}" destId="{205A9639-AA9C-4B56-93E2-BEC14F72690F}" srcOrd="1" destOrd="0" presId="urn:microsoft.com/office/officeart/2005/8/layout/orgChart1"/>
    <dgm:cxn modelId="{94449665-3C88-4B42-BEEF-F9FE24FA047F}" type="presParOf" srcId="{CEC42FEB-00F7-41F0-8C10-761A30092953}" destId="{7828D6D4-E87C-4A8A-BEB7-4AA177F17306}" srcOrd="2" destOrd="0" presId="urn:microsoft.com/office/officeart/2005/8/layout/orgChart1"/>
    <dgm:cxn modelId="{F6BEC266-8EE8-4719-AD1E-9CA195C5D016}" type="presParOf" srcId="{1ED5FEA0-678D-4EDE-8D77-213E3B80259B}" destId="{E95C827A-A3D5-44AF-BA5D-BFB63C461052}" srcOrd="2" destOrd="0" presId="urn:microsoft.com/office/officeart/2005/8/layout/orgChart1"/>
    <dgm:cxn modelId="{6E5CE826-4FA9-4CA1-8490-0C9967D1596C}" type="presParOf" srcId="{6AC56DDF-A5B5-412C-9D3B-1583DA7036B1}" destId="{414851EC-BFCE-4112-B781-4E6650BD766C}" srcOrd="6" destOrd="0" presId="urn:microsoft.com/office/officeart/2005/8/layout/orgChart1"/>
    <dgm:cxn modelId="{361FE67E-DEC6-4DCF-885A-5FBCCE89AB08}" type="presParOf" srcId="{6AC56DDF-A5B5-412C-9D3B-1583DA7036B1}" destId="{2C7403B7-8DC9-4AD0-BC28-6D0218FC0D4E}" srcOrd="7" destOrd="0" presId="urn:microsoft.com/office/officeart/2005/8/layout/orgChart1"/>
    <dgm:cxn modelId="{F6C3CD93-197C-4FAC-A444-CF7CC9478531}" type="presParOf" srcId="{2C7403B7-8DC9-4AD0-BC28-6D0218FC0D4E}" destId="{3DD4B427-862F-4DC7-9341-C42C9681D0A8}" srcOrd="0" destOrd="0" presId="urn:microsoft.com/office/officeart/2005/8/layout/orgChart1"/>
    <dgm:cxn modelId="{E82A21CA-A866-475A-B605-521D9DD8163C}" type="presParOf" srcId="{3DD4B427-862F-4DC7-9341-C42C9681D0A8}" destId="{57EC39EF-92C5-43EC-88BF-3675C01C41B6}" srcOrd="0" destOrd="0" presId="urn:microsoft.com/office/officeart/2005/8/layout/orgChart1"/>
    <dgm:cxn modelId="{0E3151D9-0D5F-4D5B-9988-FA72DFEA9CBB}" type="presParOf" srcId="{3DD4B427-862F-4DC7-9341-C42C9681D0A8}" destId="{550D2A71-B8FC-4003-9852-468575E9FFC2}" srcOrd="1" destOrd="0" presId="urn:microsoft.com/office/officeart/2005/8/layout/orgChart1"/>
    <dgm:cxn modelId="{7DC8167A-93FC-4971-AD8F-5C9AE2572B4C}" type="presParOf" srcId="{2C7403B7-8DC9-4AD0-BC28-6D0218FC0D4E}" destId="{70782CED-C988-45D7-989A-1B1AE1950A15}" srcOrd="1" destOrd="0" presId="urn:microsoft.com/office/officeart/2005/8/layout/orgChart1"/>
    <dgm:cxn modelId="{45016D12-22F2-471F-8896-5B820C5AA6A3}" type="presParOf" srcId="{70782CED-C988-45D7-989A-1B1AE1950A15}" destId="{AB4628B8-AA70-4A41-A663-FC9660CDCFEE}" srcOrd="0" destOrd="0" presId="urn:microsoft.com/office/officeart/2005/8/layout/orgChart1"/>
    <dgm:cxn modelId="{441F2759-C812-4C6E-AEF8-2E254F0BA03F}" type="presParOf" srcId="{70782CED-C988-45D7-989A-1B1AE1950A15}" destId="{A81A2E6C-8803-4CF9-86E2-418B0AF03900}" srcOrd="1" destOrd="0" presId="urn:microsoft.com/office/officeart/2005/8/layout/orgChart1"/>
    <dgm:cxn modelId="{9DB1F715-96AE-44CC-AE82-6A360AFBD590}" type="presParOf" srcId="{A81A2E6C-8803-4CF9-86E2-418B0AF03900}" destId="{0B174FB9-B985-4006-94AE-847FC370D5CC}" srcOrd="0" destOrd="0" presId="urn:microsoft.com/office/officeart/2005/8/layout/orgChart1"/>
    <dgm:cxn modelId="{DDF9578E-4828-43F9-861F-549C8ECFC8E7}" type="presParOf" srcId="{0B174FB9-B985-4006-94AE-847FC370D5CC}" destId="{625D6EBD-59DF-4C43-88FF-065FAED5BE24}" srcOrd="0" destOrd="0" presId="urn:microsoft.com/office/officeart/2005/8/layout/orgChart1"/>
    <dgm:cxn modelId="{7DD82681-AA40-497B-884C-C7F3EDC46BA6}" type="presParOf" srcId="{0B174FB9-B985-4006-94AE-847FC370D5CC}" destId="{0DF0BD11-0A57-449E-936A-C6BE00544294}" srcOrd="1" destOrd="0" presId="urn:microsoft.com/office/officeart/2005/8/layout/orgChart1"/>
    <dgm:cxn modelId="{59B68F57-72D5-4CDF-95A1-1C3DF616B5B4}" type="presParOf" srcId="{A81A2E6C-8803-4CF9-86E2-418B0AF03900}" destId="{711981EC-7DA6-4BBE-A6A2-12AF0C886D23}" srcOrd="1" destOrd="0" presId="urn:microsoft.com/office/officeart/2005/8/layout/orgChart1"/>
    <dgm:cxn modelId="{DC874A8F-74A4-4BFD-8740-F2550C0144B6}" type="presParOf" srcId="{A81A2E6C-8803-4CF9-86E2-418B0AF03900}" destId="{59AED11D-B1F7-44DC-8FE5-D630436F93B6}" srcOrd="2" destOrd="0" presId="urn:microsoft.com/office/officeart/2005/8/layout/orgChart1"/>
    <dgm:cxn modelId="{2EBD1F69-5ED3-454A-AF03-E5CF8F3A0ECC}" type="presParOf" srcId="{70782CED-C988-45D7-989A-1B1AE1950A15}" destId="{E868E163-4107-4CC8-B73E-565CD358E8C2}" srcOrd="2" destOrd="0" presId="urn:microsoft.com/office/officeart/2005/8/layout/orgChart1"/>
    <dgm:cxn modelId="{7E7B8072-577E-4649-B0F2-CE30C7068817}" type="presParOf" srcId="{70782CED-C988-45D7-989A-1B1AE1950A15}" destId="{6B05A19C-9A47-4025-97AF-B4E2727A2075}" srcOrd="3" destOrd="0" presId="urn:microsoft.com/office/officeart/2005/8/layout/orgChart1"/>
    <dgm:cxn modelId="{A5C2B859-4A63-4678-8502-C3A938109C8D}" type="presParOf" srcId="{6B05A19C-9A47-4025-97AF-B4E2727A2075}" destId="{DAB16479-9B30-40B3-B953-0090879144AF}" srcOrd="0" destOrd="0" presId="urn:microsoft.com/office/officeart/2005/8/layout/orgChart1"/>
    <dgm:cxn modelId="{451D3B8B-2330-45DF-80DD-125988A48F34}" type="presParOf" srcId="{DAB16479-9B30-40B3-B953-0090879144AF}" destId="{E5CF5725-6A4E-48DC-A688-FB2F95ACDAB6}" srcOrd="0" destOrd="0" presId="urn:microsoft.com/office/officeart/2005/8/layout/orgChart1"/>
    <dgm:cxn modelId="{791E6797-EBB7-4771-AC93-039184057D64}" type="presParOf" srcId="{DAB16479-9B30-40B3-B953-0090879144AF}" destId="{BE8B5D20-A911-45A2-9A72-C1610FE4ABC8}" srcOrd="1" destOrd="0" presId="urn:microsoft.com/office/officeart/2005/8/layout/orgChart1"/>
    <dgm:cxn modelId="{5B47E525-36A1-4351-8585-217B5D83625F}" type="presParOf" srcId="{6B05A19C-9A47-4025-97AF-B4E2727A2075}" destId="{EAF43478-4184-45CA-8BEC-12B40031267A}" srcOrd="1" destOrd="0" presId="urn:microsoft.com/office/officeart/2005/8/layout/orgChart1"/>
    <dgm:cxn modelId="{770F4D96-5379-4A8D-BBAF-99F3F1132152}" type="presParOf" srcId="{6B05A19C-9A47-4025-97AF-B4E2727A2075}" destId="{18D7D3DD-C049-4349-A2A1-8E3C876E637A}" srcOrd="2" destOrd="0" presId="urn:microsoft.com/office/officeart/2005/8/layout/orgChart1"/>
    <dgm:cxn modelId="{E618AE4E-906E-4F6D-8EF8-F406716EC604}" type="presParOf" srcId="{70782CED-C988-45D7-989A-1B1AE1950A15}" destId="{7EB3EE3C-DC39-4A33-A31E-584D20C07869}" srcOrd="4" destOrd="0" presId="urn:microsoft.com/office/officeart/2005/8/layout/orgChart1"/>
    <dgm:cxn modelId="{2AF31E48-1696-45DC-BA91-707C96994BA0}" type="presParOf" srcId="{70782CED-C988-45D7-989A-1B1AE1950A15}" destId="{A201D1D1-185B-46B1-8AD1-9F1B0B39093D}" srcOrd="5" destOrd="0" presId="urn:microsoft.com/office/officeart/2005/8/layout/orgChart1"/>
    <dgm:cxn modelId="{323C206E-DB7C-4B6F-8246-DEE639652CE9}" type="presParOf" srcId="{A201D1D1-185B-46B1-8AD1-9F1B0B39093D}" destId="{FB4D6F02-974A-44BA-985A-AD75998DB03C}" srcOrd="0" destOrd="0" presId="urn:microsoft.com/office/officeart/2005/8/layout/orgChart1"/>
    <dgm:cxn modelId="{80092039-7406-4D91-A9FA-D9F6F341FA86}" type="presParOf" srcId="{FB4D6F02-974A-44BA-985A-AD75998DB03C}" destId="{3F0D19F2-4024-49B9-9F7A-75D9AEFEE7B0}" srcOrd="0" destOrd="0" presId="urn:microsoft.com/office/officeart/2005/8/layout/orgChart1"/>
    <dgm:cxn modelId="{24F5350E-85C3-427E-A7C0-007F993EAF7A}" type="presParOf" srcId="{FB4D6F02-974A-44BA-985A-AD75998DB03C}" destId="{33DC6C5D-5121-49DC-973D-C30B546C6C1D}" srcOrd="1" destOrd="0" presId="urn:microsoft.com/office/officeart/2005/8/layout/orgChart1"/>
    <dgm:cxn modelId="{74FA8389-2F86-4E09-BE35-8DD53DAFF726}" type="presParOf" srcId="{A201D1D1-185B-46B1-8AD1-9F1B0B39093D}" destId="{2537203B-D007-4CAF-85D2-56672D0DACB0}" srcOrd="1" destOrd="0" presId="urn:microsoft.com/office/officeart/2005/8/layout/orgChart1"/>
    <dgm:cxn modelId="{BDD2A847-03D6-4B90-BEEE-943250C0BC40}" type="presParOf" srcId="{A201D1D1-185B-46B1-8AD1-9F1B0B39093D}" destId="{854B318C-EB0B-477A-AC29-F5D1D4575ED3}" srcOrd="2" destOrd="0" presId="urn:microsoft.com/office/officeart/2005/8/layout/orgChart1"/>
    <dgm:cxn modelId="{0D58B14B-382D-40B1-BA37-D172AACF99B8}" type="presParOf" srcId="{2C7403B7-8DC9-4AD0-BC28-6D0218FC0D4E}" destId="{F28AB3CA-3973-4242-AAD8-6A32A3C77EA3}" srcOrd="2" destOrd="0" presId="urn:microsoft.com/office/officeart/2005/8/layout/orgChart1"/>
    <dgm:cxn modelId="{4ED43608-337C-4834-97AE-8CA0C86C5D53}" type="presParOf" srcId="{6AC56DDF-A5B5-412C-9D3B-1583DA7036B1}" destId="{FF4A4D7C-D258-4F02-9E14-5E0892DF49D7}" srcOrd="8" destOrd="0" presId="urn:microsoft.com/office/officeart/2005/8/layout/orgChart1"/>
    <dgm:cxn modelId="{C51C34B8-861B-4E89-B239-F3D251163F9F}" type="presParOf" srcId="{6AC56DDF-A5B5-412C-9D3B-1583DA7036B1}" destId="{44EE38A6-DEA2-463F-BCFD-BB411EA13281}" srcOrd="9" destOrd="0" presId="urn:microsoft.com/office/officeart/2005/8/layout/orgChart1"/>
    <dgm:cxn modelId="{9F3A35AD-B1F2-4E24-8340-C4B6D75D4715}" type="presParOf" srcId="{44EE38A6-DEA2-463F-BCFD-BB411EA13281}" destId="{9D81E424-4959-4A90-B2BA-F08E8FA33A16}" srcOrd="0" destOrd="0" presId="urn:microsoft.com/office/officeart/2005/8/layout/orgChart1"/>
    <dgm:cxn modelId="{3A0DA4F3-E45D-4012-9C88-0CE66848FBDE}" type="presParOf" srcId="{9D81E424-4959-4A90-B2BA-F08E8FA33A16}" destId="{28BB83AE-96BD-4150-A9C7-FF45DA6D58AE}" srcOrd="0" destOrd="0" presId="urn:microsoft.com/office/officeart/2005/8/layout/orgChart1"/>
    <dgm:cxn modelId="{B87D536F-4300-45D5-93FF-B9B29BCE81FD}" type="presParOf" srcId="{9D81E424-4959-4A90-B2BA-F08E8FA33A16}" destId="{E0C9E3DA-6FAE-4572-B4DE-D97EAB044C73}" srcOrd="1" destOrd="0" presId="urn:microsoft.com/office/officeart/2005/8/layout/orgChart1"/>
    <dgm:cxn modelId="{9AE2CCDA-6BAB-4C1A-89DE-CB086F9D8B9E}" type="presParOf" srcId="{44EE38A6-DEA2-463F-BCFD-BB411EA13281}" destId="{162A0BBE-7D13-4C35-BC52-9225A215DC41}" srcOrd="1" destOrd="0" presId="urn:microsoft.com/office/officeart/2005/8/layout/orgChart1"/>
    <dgm:cxn modelId="{EDD0F774-7408-4194-B480-FB500211819D}" type="presParOf" srcId="{162A0BBE-7D13-4C35-BC52-9225A215DC41}" destId="{D5A4DF30-27FA-4F43-A8E4-DBC5C6971D93}" srcOrd="0" destOrd="0" presId="urn:microsoft.com/office/officeart/2005/8/layout/orgChart1"/>
    <dgm:cxn modelId="{F8F77168-A109-4D68-85C1-9DDEEEF261DE}" type="presParOf" srcId="{162A0BBE-7D13-4C35-BC52-9225A215DC41}" destId="{5D7E143B-E565-4A63-9CEC-17D8DDD9AB22}" srcOrd="1" destOrd="0" presId="urn:microsoft.com/office/officeart/2005/8/layout/orgChart1"/>
    <dgm:cxn modelId="{A716EF22-8B92-4C51-AD0B-8E617BA61600}" type="presParOf" srcId="{5D7E143B-E565-4A63-9CEC-17D8DDD9AB22}" destId="{B6319289-752A-492D-B67A-AF0245DBF5AF}" srcOrd="0" destOrd="0" presId="urn:microsoft.com/office/officeart/2005/8/layout/orgChart1"/>
    <dgm:cxn modelId="{1EBA209E-1E1B-4A00-A0F2-DBF7E3249DBA}" type="presParOf" srcId="{B6319289-752A-492D-B67A-AF0245DBF5AF}" destId="{C66FB9CE-FA29-4BB1-8BD0-179C43DD078B}" srcOrd="0" destOrd="0" presId="urn:microsoft.com/office/officeart/2005/8/layout/orgChart1"/>
    <dgm:cxn modelId="{90EE9595-2EE9-4C96-9B7B-94E7DE8A8E5D}" type="presParOf" srcId="{B6319289-752A-492D-B67A-AF0245DBF5AF}" destId="{113AA277-9858-4F45-8356-F2EBA4C9E1A4}" srcOrd="1" destOrd="0" presId="urn:microsoft.com/office/officeart/2005/8/layout/orgChart1"/>
    <dgm:cxn modelId="{AE8D987A-7804-47E3-BC86-56A9A1B68ACF}" type="presParOf" srcId="{5D7E143B-E565-4A63-9CEC-17D8DDD9AB22}" destId="{C7CEA06F-A2A4-43E1-BBF5-9A731389BBDF}" srcOrd="1" destOrd="0" presId="urn:microsoft.com/office/officeart/2005/8/layout/orgChart1"/>
    <dgm:cxn modelId="{00EEB7B2-2053-46BF-A4A4-EA61BC0A9469}" type="presParOf" srcId="{5D7E143B-E565-4A63-9CEC-17D8DDD9AB22}" destId="{4D9C83D6-D1FB-4FA5-925C-7C1B33C01FCA}" srcOrd="2" destOrd="0" presId="urn:microsoft.com/office/officeart/2005/8/layout/orgChart1"/>
    <dgm:cxn modelId="{4441B3C7-F09F-422C-B21F-A21308553227}" type="presParOf" srcId="{162A0BBE-7D13-4C35-BC52-9225A215DC41}" destId="{1FCF5DC1-3DC1-4540-88B8-3695315877FE}" srcOrd="2" destOrd="0" presId="urn:microsoft.com/office/officeart/2005/8/layout/orgChart1"/>
    <dgm:cxn modelId="{6B0893F3-0A15-4A08-8BE8-270CA3AEE28C}" type="presParOf" srcId="{162A0BBE-7D13-4C35-BC52-9225A215DC41}" destId="{6ED6822D-86EC-4CD1-B521-9A05A974656E}" srcOrd="3" destOrd="0" presId="urn:microsoft.com/office/officeart/2005/8/layout/orgChart1"/>
    <dgm:cxn modelId="{837C480F-6FF8-4903-A656-DA5C9D81FC18}" type="presParOf" srcId="{6ED6822D-86EC-4CD1-B521-9A05A974656E}" destId="{4FB7E5F7-A0A3-4534-84B6-1E0DAA8D3AEC}" srcOrd="0" destOrd="0" presId="urn:microsoft.com/office/officeart/2005/8/layout/orgChart1"/>
    <dgm:cxn modelId="{4650E043-4C2D-49FD-9549-C965F0B7CE71}" type="presParOf" srcId="{4FB7E5F7-A0A3-4534-84B6-1E0DAA8D3AEC}" destId="{9F93DEA9-57E0-4815-A9DB-E132D83E0D5E}" srcOrd="0" destOrd="0" presId="urn:microsoft.com/office/officeart/2005/8/layout/orgChart1"/>
    <dgm:cxn modelId="{98DD710D-3FCC-4BB6-9CD7-262F2F64E417}" type="presParOf" srcId="{4FB7E5F7-A0A3-4534-84B6-1E0DAA8D3AEC}" destId="{551E59AD-F7BF-4EAE-B9D7-566DED429550}" srcOrd="1" destOrd="0" presId="urn:microsoft.com/office/officeart/2005/8/layout/orgChart1"/>
    <dgm:cxn modelId="{DADCBB09-027B-4F9D-A8AE-C513E41C720F}" type="presParOf" srcId="{6ED6822D-86EC-4CD1-B521-9A05A974656E}" destId="{9B2883EF-F67B-484F-8BC2-D4673CE05EA3}" srcOrd="1" destOrd="0" presId="urn:microsoft.com/office/officeart/2005/8/layout/orgChart1"/>
    <dgm:cxn modelId="{8258691C-3766-4A05-A311-6874003A213A}" type="presParOf" srcId="{6ED6822D-86EC-4CD1-B521-9A05A974656E}" destId="{FB9F5331-35AC-4335-A6B9-9685F7BEC18E}" srcOrd="2" destOrd="0" presId="urn:microsoft.com/office/officeart/2005/8/layout/orgChart1"/>
    <dgm:cxn modelId="{9FC08D74-5F03-4B5B-9277-9156573ABFF9}" type="presParOf" srcId="{162A0BBE-7D13-4C35-BC52-9225A215DC41}" destId="{E0379694-8707-41CB-A6E2-066E227691BC}" srcOrd="4" destOrd="0" presId="urn:microsoft.com/office/officeart/2005/8/layout/orgChart1"/>
    <dgm:cxn modelId="{B75AE17F-FF77-4ABB-A834-2E69BE60287E}" type="presParOf" srcId="{162A0BBE-7D13-4C35-BC52-9225A215DC41}" destId="{DEA8C958-8DBD-4EBE-B653-61848EA7AE7A}" srcOrd="5" destOrd="0" presId="urn:microsoft.com/office/officeart/2005/8/layout/orgChart1"/>
    <dgm:cxn modelId="{BF5B4A73-91C8-40F9-B213-A15310F1253F}" type="presParOf" srcId="{DEA8C958-8DBD-4EBE-B653-61848EA7AE7A}" destId="{3EB9350D-E7C7-4CDD-B593-4ED56A1195A9}" srcOrd="0" destOrd="0" presId="urn:microsoft.com/office/officeart/2005/8/layout/orgChart1"/>
    <dgm:cxn modelId="{529E3BEA-4F4C-4572-8F28-2DCEF8527B2F}" type="presParOf" srcId="{3EB9350D-E7C7-4CDD-B593-4ED56A1195A9}" destId="{53F47623-D105-4A06-95BC-D29C1EB654D1}" srcOrd="0" destOrd="0" presId="urn:microsoft.com/office/officeart/2005/8/layout/orgChart1"/>
    <dgm:cxn modelId="{B4A89AA0-A48A-409F-9A20-65271F9B4557}" type="presParOf" srcId="{3EB9350D-E7C7-4CDD-B593-4ED56A1195A9}" destId="{413F5F7A-1F36-41D0-B278-D24444DFF7AD}" srcOrd="1" destOrd="0" presId="urn:microsoft.com/office/officeart/2005/8/layout/orgChart1"/>
    <dgm:cxn modelId="{ACAA968A-2C6A-4ECD-9002-8A9A62A8690D}" type="presParOf" srcId="{DEA8C958-8DBD-4EBE-B653-61848EA7AE7A}" destId="{33AFCDC7-8E20-4C96-B43E-4019D2D3E2B2}" srcOrd="1" destOrd="0" presId="urn:microsoft.com/office/officeart/2005/8/layout/orgChart1"/>
    <dgm:cxn modelId="{A267BCB4-49C3-4308-A0BA-63A3779FB16E}" type="presParOf" srcId="{DEA8C958-8DBD-4EBE-B653-61848EA7AE7A}" destId="{079D900B-05A0-4AAA-B390-D1BCFC00AA97}" srcOrd="2" destOrd="0" presId="urn:microsoft.com/office/officeart/2005/8/layout/orgChart1"/>
    <dgm:cxn modelId="{05E750BA-E578-417C-AC69-1839735E07A6}" type="presParOf" srcId="{44EE38A6-DEA2-463F-BCFD-BB411EA13281}" destId="{9DB48204-DAC5-4175-9B43-C4774E725625}" srcOrd="2" destOrd="0" presId="urn:microsoft.com/office/officeart/2005/8/layout/orgChart1"/>
    <dgm:cxn modelId="{A6CD2BD0-3A0F-4465-86B0-55D40E2158D0}" type="presParOf" srcId="{3DA1DC2C-10B3-4AB5-8C08-18A59925C3AB}" destId="{B097C9ED-DFC5-4E21-BE1B-9413668FE84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62C9B0-06BA-43B3-B0DA-6CDDBF0C899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0322541-BF30-404F-AE4F-4D7E85581B5A}">
      <dgm:prSet phldrT="[Text]" custT="1"/>
      <dgm:spPr/>
      <dgm:t>
        <a:bodyPr/>
        <a:lstStyle/>
        <a:p>
          <a:r>
            <a:rPr lang="en-CA" sz="1200" dirty="0"/>
            <a:t>Research Project</a:t>
          </a:r>
          <a:endParaRPr lang="en-US" sz="1200" dirty="0"/>
        </a:p>
      </dgm:t>
    </dgm:pt>
    <dgm:pt modelId="{B201F2BD-CAA5-43CA-99CC-6484F951E535}" type="parTrans" cxnId="{236E7A6F-D3C2-4688-AE4C-401F51106B5E}">
      <dgm:prSet/>
      <dgm:spPr/>
      <dgm:t>
        <a:bodyPr/>
        <a:lstStyle/>
        <a:p>
          <a:endParaRPr lang="en-US" sz="1200"/>
        </a:p>
      </dgm:t>
    </dgm:pt>
    <dgm:pt modelId="{D2328BB7-6CDC-486B-957D-8FF1C7C93AB8}" type="sibTrans" cxnId="{236E7A6F-D3C2-4688-AE4C-401F51106B5E}">
      <dgm:prSet/>
      <dgm:spPr/>
      <dgm:t>
        <a:bodyPr/>
        <a:lstStyle/>
        <a:p>
          <a:endParaRPr lang="en-US" sz="1200"/>
        </a:p>
      </dgm:t>
    </dgm:pt>
    <dgm:pt modelId="{E442D222-987B-47B8-B048-6631650A94A9}">
      <dgm:prSet phldrT="[Text]" custT="1"/>
      <dgm:spPr/>
      <dgm:t>
        <a:bodyPr/>
        <a:lstStyle/>
        <a:p>
          <a:r>
            <a:rPr lang="en-US" sz="1200" dirty="0"/>
            <a:t>A: Governance &amp; Management</a:t>
          </a:r>
        </a:p>
      </dgm:t>
    </dgm:pt>
    <dgm:pt modelId="{FFFA1B22-2706-4321-9DC5-24EFE442B3B2}" type="sibTrans" cxnId="{1F226E68-085B-4C28-A53A-83ABD434B3BE}">
      <dgm:prSet/>
      <dgm:spPr/>
      <dgm:t>
        <a:bodyPr/>
        <a:lstStyle/>
        <a:p>
          <a:endParaRPr lang="en-US" sz="1200"/>
        </a:p>
      </dgm:t>
    </dgm:pt>
    <dgm:pt modelId="{34C242E6-64A5-4A56-BA83-B23FC14E7174}" type="parTrans" cxnId="{1F226E68-085B-4C28-A53A-83ABD434B3BE}">
      <dgm:prSet/>
      <dgm:spPr/>
      <dgm:t>
        <a:bodyPr/>
        <a:lstStyle/>
        <a:p>
          <a:endParaRPr lang="en-US" sz="1200"/>
        </a:p>
      </dgm:t>
    </dgm:pt>
    <dgm:pt modelId="{4411CB3C-30E7-4E3D-A5D3-8CDC29E9C33F}">
      <dgm:prSet phldrT="[Text]" custT="1"/>
      <dgm:spPr/>
      <dgm:t>
        <a:bodyPr/>
        <a:lstStyle/>
        <a:p>
          <a:r>
            <a:rPr lang="en-US" sz="1200" dirty="0"/>
            <a:t>A1: Project Governance Committee</a:t>
          </a:r>
        </a:p>
      </dgm:t>
    </dgm:pt>
    <dgm:pt modelId="{C2704980-DBD1-4F25-89AC-C534F8CA1B2A}" type="sibTrans" cxnId="{C3401C16-261C-4B23-86F3-C1F47EA476C0}">
      <dgm:prSet/>
      <dgm:spPr/>
      <dgm:t>
        <a:bodyPr/>
        <a:lstStyle/>
        <a:p>
          <a:endParaRPr lang="en-CA" sz="1200"/>
        </a:p>
      </dgm:t>
    </dgm:pt>
    <dgm:pt modelId="{E9204ABE-EC93-4283-ACF8-32ECCE86B4CD}" type="parTrans" cxnId="{C3401C16-261C-4B23-86F3-C1F47EA476C0}">
      <dgm:prSet/>
      <dgm:spPr/>
      <dgm:t>
        <a:bodyPr/>
        <a:lstStyle/>
        <a:p>
          <a:endParaRPr lang="en-CA" sz="1200"/>
        </a:p>
      </dgm:t>
    </dgm:pt>
    <dgm:pt modelId="{859495BD-8E1C-4F46-9621-FDE6A2FD1353}">
      <dgm:prSet phldrT="[Text]" custT="1"/>
      <dgm:spPr/>
      <dgm:t>
        <a:bodyPr/>
        <a:lstStyle/>
        <a:p>
          <a:r>
            <a:rPr lang="en-US" sz="1200" dirty="0"/>
            <a:t>A2: Core Team Meetings</a:t>
          </a:r>
        </a:p>
      </dgm:t>
    </dgm:pt>
    <dgm:pt modelId="{719F19E7-CEC7-447A-93B8-8C74AA503CCD}" type="sibTrans" cxnId="{36D3496B-EB42-4668-92EA-D2D48CE3993E}">
      <dgm:prSet/>
      <dgm:spPr/>
      <dgm:t>
        <a:bodyPr/>
        <a:lstStyle/>
        <a:p>
          <a:endParaRPr lang="en-CA" sz="1200"/>
        </a:p>
      </dgm:t>
    </dgm:pt>
    <dgm:pt modelId="{34090ED9-8261-4BF6-B966-71EE64E973C5}" type="parTrans" cxnId="{36D3496B-EB42-4668-92EA-D2D48CE3993E}">
      <dgm:prSet/>
      <dgm:spPr/>
      <dgm:t>
        <a:bodyPr/>
        <a:lstStyle/>
        <a:p>
          <a:endParaRPr lang="en-CA" sz="1200"/>
        </a:p>
      </dgm:t>
    </dgm:pt>
    <dgm:pt modelId="{6AFC594B-DFAA-4ABA-B237-C04DCDC1FEDF}">
      <dgm:prSet phldrT="[Text]" custT="1"/>
      <dgm:spPr/>
      <dgm:t>
        <a:bodyPr/>
        <a:lstStyle/>
        <a:p>
          <a:r>
            <a:rPr lang="en-US" sz="1200" dirty="0"/>
            <a:t>A3: Reports to Funders</a:t>
          </a:r>
        </a:p>
      </dgm:t>
    </dgm:pt>
    <dgm:pt modelId="{95F91D01-686E-4583-AB51-F88D8C677026}" type="sibTrans" cxnId="{1F6AC1F9-E038-4A7B-8F03-9F9C6B242635}">
      <dgm:prSet/>
      <dgm:spPr/>
      <dgm:t>
        <a:bodyPr/>
        <a:lstStyle/>
        <a:p>
          <a:endParaRPr lang="en-CA" sz="1200"/>
        </a:p>
      </dgm:t>
    </dgm:pt>
    <dgm:pt modelId="{05CC62B9-519C-4187-B066-1A50FCC01CDE}" type="parTrans" cxnId="{1F6AC1F9-E038-4A7B-8F03-9F9C6B242635}">
      <dgm:prSet/>
      <dgm:spPr/>
      <dgm:t>
        <a:bodyPr/>
        <a:lstStyle/>
        <a:p>
          <a:endParaRPr lang="en-CA" sz="1200"/>
        </a:p>
      </dgm:t>
    </dgm:pt>
    <dgm:pt modelId="{5D5AFF4A-E1C6-473B-A89D-931E5CBA417B}">
      <dgm:prSet custT="1"/>
      <dgm:spPr/>
      <dgm:t>
        <a:bodyPr/>
        <a:lstStyle/>
        <a:p>
          <a:r>
            <a:rPr lang="en-US" sz="1200" dirty="0"/>
            <a:t>B: Research Plan/Protocol</a:t>
          </a:r>
        </a:p>
      </dgm:t>
    </dgm:pt>
    <dgm:pt modelId="{CCE5D4BF-F6B4-457E-8641-7F7D2785DDE7}" type="sibTrans" cxnId="{7C57F18A-7C0F-422B-8EC8-A19B656C29AC}">
      <dgm:prSet/>
      <dgm:spPr/>
      <dgm:t>
        <a:bodyPr/>
        <a:lstStyle/>
        <a:p>
          <a:endParaRPr lang="en-US" sz="1200"/>
        </a:p>
      </dgm:t>
    </dgm:pt>
    <dgm:pt modelId="{60A008F9-DA12-4899-B1D3-EDB59D38E2BF}" type="parTrans" cxnId="{7C57F18A-7C0F-422B-8EC8-A19B656C29AC}">
      <dgm:prSet/>
      <dgm:spPr/>
      <dgm:t>
        <a:bodyPr/>
        <a:lstStyle/>
        <a:p>
          <a:endParaRPr lang="en-US" sz="1200"/>
        </a:p>
      </dgm:t>
    </dgm:pt>
    <dgm:pt modelId="{24C6D4D0-21E5-441A-872E-BE919129616E}">
      <dgm:prSet custT="1"/>
      <dgm:spPr/>
      <dgm:t>
        <a:bodyPr/>
        <a:lstStyle/>
        <a:p>
          <a:r>
            <a:rPr lang="en-US" sz="1200" dirty="0"/>
            <a:t>B1: Research Question(s)</a:t>
          </a:r>
        </a:p>
      </dgm:t>
    </dgm:pt>
    <dgm:pt modelId="{EA50DCB8-8DC8-4252-931A-0E753640091F}" type="sibTrans" cxnId="{4F8523C8-2F85-4B81-BD84-F6082C568997}">
      <dgm:prSet/>
      <dgm:spPr/>
      <dgm:t>
        <a:bodyPr/>
        <a:lstStyle/>
        <a:p>
          <a:endParaRPr lang="en-CA" sz="1200"/>
        </a:p>
      </dgm:t>
    </dgm:pt>
    <dgm:pt modelId="{24775EDE-0A74-4BAF-87F4-48A78F4F594D}" type="parTrans" cxnId="{4F8523C8-2F85-4B81-BD84-F6082C568997}">
      <dgm:prSet/>
      <dgm:spPr/>
      <dgm:t>
        <a:bodyPr/>
        <a:lstStyle/>
        <a:p>
          <a:endParaRPr lang="en-CA" sz="1200"/>
        </a:p>
      </dgm:t>
    </dgm:pt>
    <dgm:pt modelId="{354135B8-4643-4FFB-B9E8-E7F1FD2D20CE}">
      <dgm:prSet custT="1"/>
      <dgm:spPr/>
      <dgm:t>
        <a:bodyPr/>
        <a:lstStyle/>
        <a:p>
          <a:r>
            <a:rPr lang="en-US" sz="1200" dirty="0"/>
            <a:t>B2: Method</a:t>
          </a:r>
        </a:p>
      </dgm:t>
    </dgm:pt>
    <dgm:pt modelId="{A906AA5E-925B-4747-A72F-55606DAC7E2E}" type="sibTrans" cxnId="{AED3415C-5047-47ED-888F-020C95442222}">
      <dgm:prSet/>
      <dgm:spPr/>
      <dgm:t>
        <a:bodyPr/>
        <a:lstStyle/>
        <a:p>
          <a:endParaRPr lang="en-CA" sz="1200"/>
        </a:p>
      </dgm:t>
    </dgm:pt>
    <dgm:pt modelId="{97C7D6DC-5E88-4F65-B5D5-20D2F6E877C5}" type="parTrans" cxnId="{AED3415C-5047-47ED-888F-020C95442222}">
      <dgm:prSet/>
      <dgm:spPr/>
      <dgm:t>
        <a:bodyPr/>
        <a:lstStyle/>
        <a:p>
          <a:endParaRPr lang="en-CA" sz="1200"/>
        </a:p>
      </dgm:t>
    </dgm:pt>
    <dgm:pt modelId="{1D63047E-F0BA-4CC6-98D0-62447306B84D}">
      <dgm:prSet custT="1"/>
      <dgm:spPr/>
      <dgm:t>
        <a:bodyPr/>
        <a:lstStyle/>
        <a:p>
          <a:r>
            <a:rPr lang="en-US" sz="1200" dirty="0"/>
            <a:t>B3: Approved Plan/Protocol</a:t>
          </a:r>
        </a:p>
      </dgm:t>
    </dgm:pt>
    <dgm:pt modelId="{9388A948-5967-43D0-B954-7729FCAACC83}" type="sibTrans" cxnId="{B5234A9A-F794-4310-A180-6073B292425D}">
      <dgm:prSet/>
      <dgm:spPr/>
      <dgm:t>
        <a:bodyPr/>
        <a:lstStyle/>
        <a:p>
          <a:endParaRPr lang="en-CA" sz="1200"/>
        </a:p>
      </dgm:t>
    </dgm:pt>
    <dgm:pt modelId="{D845E700-917A-4C5A-A00C-B5B35F9B64E9}" type="parTrans" cxnId="{B5234A9A-F794-4310-A180-6073B292425D}">
      <dgm:prSet/>
      <dgm:spPr/>
      <dgm:t>
        <a:bodyPr/>
        <a:lstStyle/>
        <a:p>
          <a:endParaRPr lang="en-CA" sz="1200"/>
        </a:p>
      </dgm:t>
    </dgm:pt>
    <dgm:pt modelId="{3593B08F-BF3D-487E-BE04-4F746771F21C}">
      <dgm:prSet custT="1"/>
      <dgm:spPr/>
      <dgm:t>
        <a:bodyPr/>
        <a:lstStyle/>
        <a:p>
          <a:r>
            <a:rPr lang="en-US" sz="1200" dirty="0"/>
            <a:t>C: Data</a:t>
          </a:r>
        </a:p>
      </dgm:t>
    </dgm:pt>
    <dgm:pt modelId="{60216A47-6540-439C-8DEB-900C13F0C16B}" type="sibTrans" cxnId="{47B55DCD-9A28-4FD9-82FD-D805639BB3E4}">
      <dgm:prSet/>
      <dgm:spPr/>
      <dgm:t>
        <a:bodyPr/>
        <a:lstStyle/>
        <a:p>
          <a:endParaRPr lang="en-US" sz="1200"/>
        </a:p>
      </dgm:t>
    </dgm:pt>
    <dgm:pt modelId="{E9710117-DF2F-44CF-BA32-0AD033A5BDDA}" type="parTrans" cxnId="{47B55DCD-9A28-4FD9-82FD-D805639BB3E4}">
      <dgm:prSet/>
      <dgm:spPr/>
      <dgm:t>
        <a:bodyPr/>
        <a:lstStyle/>
        <a:p>
          <a:endParaRPr lang="en-US" sz="1200"/>
        </a:p>
      </dgm:t>
    </dgm:pt>
    <dgm:pt modelId="{A30815BA-C660-41D4-A937-AC55047DFBFB}">
      <dgm:prSet custT="1"/>
      <dgm:spPr/>
      <dgm:t>
        <a:bodyPr/>
        <a:lstStyle/>
        <a:p>
          <a:r>
            <a:rPr lang="en-US" sz="1200" dirty="0"/>
            <a:t>C1: Prep/Approvals for Data</a:t>
          </a:r>
        </a:p>
      </dgm:t>
    </dgm:pt>
    <dgm:pt modelId="{B56FC8D7-9474-42FB-808D-171AD71401BB}" type="sibTrans" cxnId="{CF04CCB4-46EC-45C0-B6FC-73659B4389BB}">
      <dgm:prSet/>
      <dgm:spPr/>
      <dgm:t>
        <a:bodyPr/>
        <a:lstStyle/>
        <a:p>
          <a:endParaRPr lang="en-US" sz="1200"/>
        </a:p>
      </dgm:t>
    </dgm:pt>
    <dgm:pt modelId="{D1D28203-C626-4CFB-8ACD-9947A5B63EBF}" type="parTrans" cxnId="{CF04CCB4-46EC-45C0-B6FC-73659B4389BB}">
      <dgm:prSet/>
      <dgm:spPr/>
      <dgm:t>
        <a:bodyPr/>
        <a:lstStyle/>
        <a:p>
          <a:endParaRPr lang="en-US" sz="1200"/>
        </a:p>
      </dgm:t>
    </dgm:pt>
    <dgm:pt modelId="{F0A0E495-7A8C-4B46-98CA-ADBF4E73830A}">
      <dgm:prSet custT="1"/>
      <dgm:spPr/>
      <dgm:t>
        <a:bodyPr/>
        <a:lstStyle/>
        <a:p>
          <a:r>
            <a:rPr lang="en-CA" sz="1200" dirty="0"/>
            <a:t>E: Knowledge to Action (KT/KM)</a:t>
          </a:r>
          <a:endParaRPr lang="en-US" sz="1200" dirty="0"/>
        </a:p>
      </dgm:t>
    </dgm:pt>
    <dgm:pt modelId="{EA957E42-29B7-4D16-BE30-3BFE48192963}" type="sibTrans" cxnId="{390E87CD-D99D-422A-8A3E-EBC11A4BDFCD}">
      <dgm:prSet/>
      <dgm:spPr/>
      <dgm:t>
        <a:bodyPr/>
        <a:lstStyle/>
        <a:p>
          <a:endParaRPr lang="en-US" sz="1200"/>
        </a:p>
      </dgm:t>
    </dgm:pt>
    <dgm:pt modelId="{EACA5E09-411E-4549-9AAD-C4154D863933}" type="parTrans" cxnId="{390E87CD-D99D-422A-8A3E-EBC11A4BDFCD}">
      <dgm:prSet/>
      <dgm:spPr/>
      <dgm:t>
        <a:bodyPr/>
        <a:lstStyle/>
        <a:p>
          <a:endParaRPr lang="en-US" sz="1200"/>
        </a:p>
      </dgm:t>
    </dgm:pt>
    <dgm:pt modelId="{B05D7AFE-0EFF-442E-ADC1-A2E27D78E3BF}">
      <dgm:prSet custT="1"/>
      <dgm:spPr/>
      <dgm:t>
        <a:bodyPr/>
        <a:lstStyle/>
        <a:p>
          <a:r>
            <a:rPr lang="en-US" sz="1200" dirty="0"/>
            <a:t>E1: Mtgs w Knowledge Users</a:t>
          </a:r>
        </a:p>
      </dgm:t>
    </dgm:pt>
    <dgm:pt modelId="{1F4E0036-B462-4CA2-B22B-72570DD796FC}" type="sibTrans" cxnId="{DEC7EE94-3E5E-45A4-B601-E36F431F25CD}">
      <dgm:prSet/>
      <dgm:spPr/>
      <dgm:t>
        <a:bodyPr/>
        <a:lstStyle/>
        <a:p>
          <a:endParaRPr lang="en-US" sz="1200"/>
        </a:p>
      </dgm:t>
    </dgm:pt>
    <dgm:pt modelId="{D94385D8-3556-4DC6-ACA4-605B5DC5DD88}" type="parTrans" cxnId="{DEC7EE94-3E5E-45A4-B601-E36F431F25CD}">
      <dgm:prSet/>
      <dgm:spPr/>
      <dgm:t>
        <a:bodyPr/>
        <a:lstStyle/>
        <a:p>
          <a:endParaRPr lang="en-US" sz="1200"/>
        </a:p>
      </dgm:t>
    </dgm:pt>
    <dgm:pt modelId="{EA908E47-47BF-4589-95BD-1C296542FB47}">
      <dgm:prSet custT="1"/>
      <dgm:spPr/>
      <dgm:t>
        <a:bodyPr/>
        <a:lstStyle/>
        <a:p>
          <a:r>
            <a:rPr lang="en-US" sz="1200" dirty="0"/>
            <a:t>E2: Publications</a:t>
          </a:r>
        </a:p>
      </dgm:t>
    </dgm:pt>
    <dgm:pt modelId="{47DDFBCB-DF18-4A26-B566-0DB7C10BB5C1}" type="sibTrans" cxnId="{CDEFB076-AAF9-4731-BC82-1A7DE765C08A}">
      <dgm:prSet/>
      <dgm:spPr/>
      <dgm:t>
        <a:bodyPr/>
        <a:lstStyle/>
        <a:p>
          <a:endParaRPr lang="en-CA" sz="1200"/>
        </a:p>
      </dgm:t>
    </dgm:pt>
    <dgm:pt modelId="{6DCDAF04-17BB-4B7B-B23E-7999EDF49454}" type="parTrans" cxnId="{CDEFB076-AAF9-4731-BC82-1A7DE765C08A}">
      <dgm:prSet/>
      <dgm:spPr/>
      <dgm:t>
        <a:bodyPr/>
        <a:lstStyle/>
        <a:p>
          <a:endParaRPr lang="en-CA" sz="1200"/>
        </a:p>
      </dgm:t>
    </dgm:pt>
    <dgm:pt modelId="{B89BF6F3-65F9-46D0-9E2C-5263B8EE207D}">
      <dgm:prSet custT="1"/>
      <dgm:spPr/>
      <dgm:t>
        <a:bodyPr/>
        <a:lstStyle/>
        <a:p>
          <a:r>
            <a:rPr lang="en-US" sz="1200" dirty="0"/>
            <a:t>E3: Other KT/KM Deliverables TBD</a:t>
          </a:r>
        </a:p>
      </dgm:t>
    </dgm:pt>
    <dgm:pt modelId="{05FB53A1-C486-4B80-B6A1-9A2B5AFDF671}" type="sibTrans" cxnId="{D2DF5D7E-7ABD-4EA7-A2D3-DD388440F391}">
      <dgm:prSet/>
      <dgm:spPr/>
      <dgm:t>
        <a:bodyPr/>
        <a:lstStyle/>
        <a:p>
          <a:endParaRPr lang="en-US" sz="1200"/>
        </a:p>
      </dgm:t>
    </dgm:pt>
    <dgm:pt modelId="{5CA2F955-1524-443C-AE65-F9DDFBD17489}" type="parTrans" cxnId="{D2DF5D7E-7ABD-4EA7-A2D3-DD388440F391}">
      <dgm:prSet/>
      <dgm:spPr/>
      <dgm:t>
        <a:bodyPr/>
        <a:lstStyle/>
        <a:p>
          <a:endParaRPr lang="en-US" sz="1200"/>
        </a:p>
      </dgm:t>
    </dgm:pt>
    <dgm:pt modelId="{DFF6CFE4-B631-4390-BF40-A8D66D277C27}">
      <dgm:prSet custT="1"/>
      <dgm:spPr/>
      <dgm:t>
        <a:bodyPr/>
        <a:lstStyle/>
        <a:p>
          <a:r>
            <a:rPr lang="en-US" sz="1200" dirty="0"/>
            <a:t>F: Training &amp; Capacity Building</a:t>
          </a:r>
        </a:p>
      </dgm:t>
    </dgm:pt>
    <dgm:pt modelId="{21276802-82BA-4439-BCE0-D3D60E45B84C}" type="sibTrans" cxnId="{4F9A77ED-B6CE-4C5A-BEB2-5C7F4DD2D41C}">
      <dgm:prSet/>
      <dgm:spPr/>
      <dgm:t>
        <a:bodyPr/>
        <a:lstStyle/>
        <a:p>
          <a:endParaRPr lang="en-CA" sz="1200"/>
        </a:p>
      </dgm:t>
    </dgm:pt>
    <dgm:pt modelId="{B1BD4E0A-DC3E-4B94-8226-9CFA37DCE2E6}" type="parTrans" cxnId="{4F9A77ED-B6CE-4C5A-BEB2-5C7F4DD2D41C}">
      <dgm:prSet/>
      <dgm:spPr/>
      <dgm:t>
        <a:bodyPr/>
        <a:lstStyle/>
        <a:p>
          <a:endParaRPr lang="en-CA" sz="1200"/>
        </a:p>
      </dgm:t>
    </dgm:pt>
    <dgm:pt modelId="{8BAA5627-8CA5-4184-8000-1941A60E08AE}">
      <dgm:prSet custT="1"/>
      <dgm:spPr/>
      <dgm:t>
        <a:bodyPr/>
        <a:lstStyle/>
        <a:p>
          <a:r>
            <a:rPr lang="en-US" sz="1200" dirty="0"/>
            <a:t>F1: Mentoring Program</a:t>
          </a:r>
        </a:p>
      </dgm:t>
    </dgm:pt>
    <dgm:pt modelId="{A168B625-F82C-449C-BECC-024E9E81A933}" type="sibTrans" cxnId="{05D5E118-895B-4AF3-9DB7-91798A227B8D}">
      <dgm:prSet/>
      <dgm:spPr/>
      <dgm:t>
        <a:bodyPr/>
        <a:lstStyle/>
        <a:p>
          <a:endParaRPr lang="en-CA" sz="1200"/>
        </a:p>
      </dgm:t>
    </dgm:pt>
    <dgm:pt modelId="{5E0B1493-7B9C-4FA6-BEDB-5FB1FD0F5244}" type="parTrans" cxnId="{05D5E118-895B-4AF3-9DB7-91798A227B8D}">
      <dgm:prSet/>
      <dgm:spPr/>
      <dgm:t>
        <a:bodyPr/>
        <a:lstStyle/>
        <a:p>
          <a:endParaRPr lang="en-CA" sz="1200"/>
        </a:p>
      </dgm:t>
    </dgm:pt>
    <dgm:pt modelId="{2C4FFDF9-23BF-4CB6-BC6A-D7C93A878982}">
      <dgm:prSet custT="1"/>
      <dgm:spPr/>
      <dgm:t>
        <a:bodyPr/>
        <a:lstStyle/>
        <a:p>
          <a:r>
            <a:rPr lang="en-US" sz="1200" dirty="0"/>
            <a:t>F2: Journal Club</a:t>
          </a:r>
        </a:p>
      </dgm:t>
    </dgm:pt>
    <dgm:pt modelId="{AA2B8333-DF6C-4FBB-B551-CB2C6AF1E34B}" type="sibTrans" cxnId="{D2245B68-1531-4BD6-BEB0-6F77A3E59461}">
      <dgm:prSet/>
      <dgm:spPr/>
      <dgm:t>
        <a:bodyPr/>
        <a:lstStyle/>
        <a:p>
          <a:endParaRPr lang="en-CA" sz="1200"/>
        </a:p>
      </dgm:t>
    </dgm:pt>
    <dgm:pt modelId="{F0EF789E-367E-4CD0-AC60-3673DB73CF51}" type="parTrans" cxnId="{D2245B68-1531-4BD6-BEB0-6F77A3E59461}">
      <dgm:prSet/>
      <dgm:spPr/>
      <dgm:t>
        <a:bodyPr/>
        <a:lstStyle/>
        <a:p>
          <a:endParaRPr lang="en-CA" sz="1200"/>
        </a:p>
      </dgm:t>
    </dgm:pt>
    <dgm:pt modelId="{BD39C57A-E1BD-4500-A3A5-8CC96BFA4ECD}">
      <dgm:prSet custT="1"/>
      <dgm:spPr/>
      <dgm:t>
        <a:bodyPr/>
        <a:lstStyle/>
        <a:p>
          <a:r>
            <a:rPr lang="en-US" sz="1200" dirty="0"/>
            <a:t>F3: Community of Practice</a:t>
          </a:r>
        </a:p>
      </dgm:t>
    </dgm:pt>
    <dgm:pt modelId="{6C0C130F-F4D3-4D1F-98FB-13F40D84C52F}" type="sibTrans" cxnId="{BD17BDD8-050D-4A68-888E-F45059034EED}">
      <dgm:prSet/>
      <dgm:spPr/>
      <dgm:t>
        <a:bodyPr/>
        <a:lstStyle/>
        <a:p>
          <a:endParaRPr lang="en-CA" sz="1200"/>
        </a:p>
      </dgm:t>
    </dgm:pt>
    <dgm:pt modelId="{F5ABA630-7BC6-42AF-921F-CE80B2F9A2BF}" type="parTrans" cxnId="{BD17BDD8-050D-4A68-888E-F45059034EED}">
      <dgm:prSet/>
      <dgm:spPr/>
      <dgm:t>
        <a:bodyPr/>
        <a:lstStyle/>
        <a:p>
          <a:endParaRPr lang="en-CA" sz="1200"/>
        </a:p>
      </dgm:t>
    </dgm:pt>
    <dgm:pt modelId="{A3AA95C9-BD15-4096-9CC4-68F143AB1CC0}">
      <dgm:prSet custT="1"/>
      <dgm:spPr/>
      <dgm:t>
        <a:bodyPr/>
        <a:lstStyle/>
        <a:p>
          <a:r>
            <a:rPr lang="en-CA" sz="1200" dirty="0"/>
            <a:t>C2: Raw Data</a:t>
          </a:r>
        </a:p>
      </dgm:t>
    </dgm:pt>
    <dgm:pt modelId="{4000FFE6-7EA4-408E-818B-6FD67F287C3E}" type="parTrans" cxnId="{D2E815CE-BB3C-4171-9BD5-30120F97EA63}">
      <dgm:prSet/>
      <dgm:spPr/>
      <dgm:t>
        <a:bodyPr/>
        <a:lstStyle/>
        <a:p>
          <a:endParaRPr lang="en-CA"/>
        </a:p>
      </dgm:t>
    </dgm:pt>
    <dgm:pt modelId="{1D941DDB-E8A7-4390-902A-D7190E8733FE}" type="sibTrans" cxnId="{D2E815CE-BB3C-4171-9BD5-30120F97EA63}">
      <dgm:prSet/>
      <dgm:spPr/>
      <dgm:t>
        <a:bodyPr/>
        <a:lstStyle/>
        <a:p>
          <a:endParaRPr lang="en-CA"/>
        </a:p>
      </dgm:t>
    </dgm:pt>
    <dgm:pt modelId="{41AEA3E7-2D59-4B31-A2C9-277050EE7D46}">
      <dgm:prSet custT="1"/>
      <dgm:spPr/>
      <dgm:t>
        <a:bodyPr/>
        <a:lstStyle/>
        <a:p>
          <a:r>
            <a:rPr lang="en-CA" sz="1200" dirty="0"/>
            <a:t>C3: Analyses-Ready Data</a:t>
          </a:r>
        </a:p>
      </dgm:t>
    </dgm:pt>
    <dgm:pt modelId="{22E4D001-F880-4A17-A5DD-C365300EFE8E}" type="parTrans" cxnId="{BE8CEAF8-0463-454F-A793-948017CA8CB9}">
      <dgm:prSet/>
      <dgm:spPr/>
      <dgm:t>
        <a:bodyPr/>
        <a:lstStyle/>
        <a:p>
          <a:endParaRPr lang="en-CA"/>
        </a:p>
      </dgm:t>
    </dgm:pt>
    <dgm:pt modelId="{32E75330-0A20-4A1B-9C78-18FA7728F1F9}" type="sibTrans" cxnId="{BE8CEAF8-0463-454F-A793-948017CA8CB9}">
      <dgm:prSet/>
      <dgm:spPr/>
      <dgm:t>
        <a:bodyPr/>
        <a:lstStyle/>
        <a:p>
          <a:endParaRPr lang="en-CA"/>
        </a:p>
      </dgm:t>
    </dgm:pt>
    <dgm:pt modelId="{A7E710C0-1CCA-4217-BCB4-FC9713C5289A}">
      <dgm:prSet custT="1"/>
      <dgm:spPr/>
      <dgm:t>
        <a:bodyPr/>
        <a:lstStyle/>
        <a:p>
          <a:r>
            <a:rPr lang="en-US" sz="1200" dirty="0"/>
            <a:t>D: Analyses &amp; Results</a:t>
          </a:r>
          <a:endParaRPr lang="en-CA" sz="1200" dirty="0"/>
        </a:p>
      </dgm:t>
    </dgm:pt>
    <dgm:pt modelId="{8F329F34-FEB5-4216-AA3E-27D471A01325}" type="parTrans" cxnId="{485845C6-2410-4419-8827-93902ADB1A7C}">
      <dgm:prSet/>
      <dgm:spPr/>
      <dgm:t>
        <a:bodyPr/>
        <a:lstStyle/>
        <a:p>
          <a:endParaRPr lang="en-CA"/>
        </a:p>
      </dgm:t>
    </dgm:pt>
    <dgm:pt modelId="{D112E16F-E3D8-44BD-806F-6532447D99E8}" type="sibTrans" cxnId="{485845C6-2410-4419-8827-93902ADB1A7C}">
      <dgm:prSet/>
      <dgm:spPr/>
      <dgm:t>
        <a:bodyPr/>
        <a:lstStyle/>
        <a:p>
          <a:endParaRPr lang="en-CA"/>
        </a:p>
      </dgm:t>
    </dgm:pt>
    <dgm:pt modelId="{7CC09AF4-5295-48E0-9F7C-6939910D424C}" type="pres">
      <dgm:prSet presAssocID="{C462C9B0-06BA-43B3-B0DA-6CDDBF0C899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F3E96ED-1054-4DC7-8D09-5A9105C22E70}" type="pres">
      <dgm:prSet presAssocID="{C0322541-BF30-404F-AE4F-4D7E85581B5A}" presName="hierRoot1" presStyleCnt="0">
        <dgm:presLayoutVars>
          <dgm:hierBranch val="init"/>
        </dgm:presLayoutVars>
      </dgm:prSet>
      <dgm:spPr/>
    </dgm:pt>
    <dgm:pt modelId="{A5D00252-3919-4EE3-B745-834414F71AA4}" type="pres">
      <dgm:prSet presAssocID="{C0322541-BF30-404F-AE4F-4D7E85581B5A}" presName="rootComposite1" presStyleCnt="0"/>
      <dgm:spPr/>
    </dgm:pt>
    <dgm:pt modelId="{B0F44B67-E253-462E-84CB-22B59A682EAB}" type="pres">
      <dgm:prSet presAssocID="{C0322541-BF30-404F-AE4F-4D7E85581B5A}" presName="rootText1" presStyleLbl="alignAcc1" presStyleIdx="0" presStyleCnt="0">
        <dgm:presLayoutVars>
          <dgm:chPref val="3"/>
        </dgm:presLayoutVars>
      </dgm:prSet>
      <dgm:spPr/>
    </dgm:pt>
    <dgm:pt modelId="{42E4D9C3-5077-42FA-92B7-998DCC842E10}" type="pres">
      <dgm:prSet presAssocID="{C0322541-BF30-404F-AE4F-4D7E85581B5A}" presName="topArc1" presStyleLbl="parChTrans1D1" presStyleIdx="0" presStyleCnt="44"/>
      <dgm:spPr/>
    </dgm:pt>
    <dgm:pt modelId="{AF84CF05-4C5E-4A21-8095-8180CA1153AD}" type="pres">
      <dgm:prSet presAssocID="{C0322541-BF30-404F-AE4F-4D7E85581B5A}" presName="bottomArc1" presStyleLbl="parChTrans1D1" presStyleIdx="1" presStyleCnt="44"/>
      <dgm:spPr/>
    </dgm:pt>
    <dgm:pt modelId="{052122CC-4A5E-401C-9916-9F39A74625A7}" type="pres">
      <dgm:prSet presAssocID="{C0322541-BF30-404F-AE4F-4D7E85581B5A}" presName="topConnNode1" presStyleLbl="node1" presStyleIdx="0" presStyleCnt="0"/>
      <dgm:spPr/>
    </dgm:pt>
    <dgm:pt modelId="{2A812EFA-A933-478F-941C-0D704DC02E6D}" type="pres">
      <dgm:prSet presAssocID="{C0322541-BF30-404F-AE4F-4D7E85581B5A}" presName="hierChild2" presStyleCnt="0"/>
      <dgm:spPr/>
    </dgm:pt>
    <dgm:pt modelId="{F691A017-C769-422F-B911-AA9BD3C1D531}" type="pres">
      <dgm:prSet presAssocID="{34C242E6-64A5-4A56-BA83-B23FC14E7174}" presName="Name28" presStyleLbl="parChTrans1D2" presStyleIdx="0" presStyleCnt="6"/>
      <dgm:spPr/>
    </dgm:pt>
    <dgm:pt modelId="{4265ACA7-415A-491B-B632-95520ED144DD}" type="pres">
      <dgm:prSet presAssocID="{E442D222-987B-47B8-B048-6631650A94A9}" presName="hierRoot2" presStyleCnt="0">
        <dgm:presLayoutVars>
          <dgm:hierBranch val="init"/>
        </dgm:presLayoutVars>
      </dgm:prSet>
      <dgm:spPr/>
    </dgm:pt>
    <dgm:pt modelId="{8C738584-D583-4931-8461-4913ACCC0695}" type="pres">
      <dgm:prSet presAssocID="{E442D222-987B-47B8-B048-6631650A94A9}" presName="rootComposite2" presStyleCnt="0"/>
      <dgm:spPr/>
    </dgm:pt>
    <dgm:pt modelId="{3CB563FC-15EA-4E5E-862F-6D6F4578C0B9}" type="pres">
      <dgm:prSet presAssocID="{E442D222-987B-47B8-B048-6631650A94A9}" presName="rootText2" presStyleLbl="alignAcc1" presStyleIdx="0" presStyleCnt="0">
        <dgm:presLayoutVars>
          <dgm:chPref val="3"/>
        </dgm:presLayoutVars>
      </dgm:prSet>
      <dgm:spPr/>
    </dgm:pt>
    <dgm:pt modelId="{38370D2B-B2F9-408E-9B15-B1433CE8BC26}" type="pres">
      <dgm:prSet presAssocID="{E442D222-987B-47B8-B048-6631650A94A9}" presName="topArc2" presStyleLbl="parChTrans1D1" presStyleIdx="2" presStyleCnt="44"/>
      <dgm:spPr/>
    </dgm:pt>
    <dgm:pt modelId="{C2AC8E14-998D-4549-A01C-4DCA4FE79B66}" type="pres">
      <dgm:prSet presAssocID="{E442D222-987B-47B8-B048-6631650A94A9}" presName="bottomArc2" presStyleLbl="parChTrans1D1" presStyleIdx="3" presStyleCnt="44"/>
      <dgm:spPr/>
    </dgm:pt>
    <dgm:pt modelId="{E6D84CB6-23DE-48CB-8BB5-D186A6D2B203}" type="pres">
      <dgm:prSet presAssocID="{E442D222-987B-47B8-B048-6631650A94A9}" presName="topConnNode2" presStyleLbl="node2" presStyleIdx="0" presStyleCnt="0"/>
      <dgm:spPr/>
    </dgm:pt>
    <dgm:pt modelId="{BE1B75E1-EFD6-4EFC-A6C6-5DB734033BEB}" type="pres">
      <dgm:prSet presAssocID="{E442D222-987B-47B8-B048-6631650A94A9}" presName="hierChild4" presStyleCnt="0"/>
      <dgm:spPr/>
    </dgm:pt>
    <dgm:pt modelId="{49177706-7245-4561-A61E-4933D55A7A78}" type="pres">
      <dgm:prSet presAssocID="{E9204ABE-EC93-4283-ACF8-32ECCE86B4CD}" presName="Name28" presStyleLbl="parChTrans1D3" presStyleIdx="0" presStyleCnt="15"/>
      <dgm:spPr/>
    </dgm:pt>
    <dgm:pt modelId="{4DA18555-CA4D-4DCD-B238-1F78F1B710A2}" type="pres">
      <dgm:prSet presAssocID="{4411CB3C-30E7-4E3D-A5D3-8CDC29E9C33F}" presName="hierRoot2" presStyleCnt="0">
        <dgm:presLayoutVars>
          <dgm:hierBranch val="init"/>
        </dgm:presLayoutVars>
      </dgm:prSet>
      <dgm:spPr/>
    </dgm:pt>
    <dgm:pt modelId="{7780BCF5-564C-4E40-AB3C-DC3F8A45F4AB}" type="pres">
      <dgm:prSet presAssocID="{4411CB3C-30E7-4E3D-A5D3-8CDC29E9C33F}" presName="rootComposite2" presStyleCnt="0"/>
      <dgm:spPr/>
    </dgm:pt>
    <dgm:pt modelId="{F4814682-46BB-4E69-A84C-1F1BC0704CB1}" type="pres">
      <dgm:prSet presAssocID="{4411CB3C-30E7-4E3D-A5D3-8CDC29E9C33F}" presName="rootText2" presStyleLbl="alignAcc1" presStyleIdx="0" presStyleCnt="0">
        <dgm:presLayoutVars>
          <dgm:chPref val="3"/>
        </dgm:presLayoutVars>
      </dgm:prSet>
      <dgm:spPr/>
    </dgm:pt>
    <dgm:pt modelId="{7E21BF6E-2C74-42DF-BB7C-6EEAD8BE5482}" type="pres">
      <dgm:prSet presAssocID="{4411CB3C-30E7-4E3D-A5D3-8CDC29E9C33F}" presName="topArc2" presStyleLbl="parChTrans1D1" presStyleIdx="4" presStyleCnt="44"/>
      <dgm:spPr/>
    </dgm:pt>
    <dgm:pt modelId="{25D958F5-0CDB-48C8-89C7-6A73324C131F}" type="pres">
      <dgm:prSet presAssocID="{4411CB3C-30E7-4E3D-A5D3-8CDC29E9C33F}" presName="bottomArc2" presStyleLbl="parChTrans1D1" presStyleIdx="5" presStyleCnt="44"/>
      <dgm:spPr/>
    </dgm:pt>
    <dgm:pt modelId="{B9BC2535-FA1C-4362-85FC-ECDA2F5479A0}" type="pres">
      <dgm:prSet presAssocID="{4411CB3C-30E7-4E3D-A5D3-8CDC29E9C33F}" presName="topConnNode2" presStyleLbl="node3" presStyleIdx="0" presStyleCnt="0"/>
      <dgm:spPr/>
    </dgm:pt>
    <dgm:pt modelId="{746EADE8-1BD2-4EF2-BEA8-45E256DBAAA1}" type="pres">
      <dgm:prSet presAssocID="{4411CB3C-30E7-4E3D-A5D3-8CDC29E9C33F}" presName="hierChild4" presStyleCnt="0"/>
      <dgm:spPr/>
    </dgm:pt>
    <dgm:pt modelId="{F605F14F-9FE4-4E0A-9DE9-69807513F748}" type="pres">
      <dgm:prSet presAssocID="{4411CB3C-30E7-4E3D-A5D3-8CDC29E9C33F}" presName="hierChild5" presStyleCnt="0"/>
      <dgm:spPr/>
    </dgm:pt>
    <dgm:pt modelId="{A193BC73-BB1F-4DB5-B49B-A150CB4E6C47}" type="pres">
      <dgm:prSet presAssocID="{34090ED9-8261-4BF6-B966-71EE64E973C5}" presName="Name28" presStyleLbl="parChTrans1D3" presStyleIdx="1" presStyleCnt="15"/>
      <dgm:spPr/>
    </dgm:pt>
    <dgm:pt modelId="{AD78459E-9A48-4CF7-808A-3EDE8C147AFB}" type="pres">
      <dgm:prSet presAssocID="{859495BD-8E1C-4F46-9621-FDE6A2FD1353}" presName="hierRoot2" presStyleCnt="0">
        <dgm:presLayoutVars>
          <dgm:hierBranch val="init"/>
        </dgm:presLayoutVars>
      </dgm:prSet>
      <dgm:spPr/>
    </dgm:pt>
    <dgm:pt modelId="{4F386C8C-8D34-403F-BEC2-C70CB0047CFC}" type="pres">
      <dgm:prSet presAssocID="{859495BD-8E1C-4F46-9621-FDE6A2FD1353}" presName="rootComposite2" presStyleCnt="0"/>
      <dgm:spPr/>
    </dgm:pt>
    <dgm:pt modelId="{4042EDE1-E574-4027-86C2-8DFD793AE3FA}" type="pres">
      <dgm:prSet presAssocID="{859495BD-8E1C-4F46-9621-FDE6A2FD1353}" presName="rootText2" presStyleLbl="alignAcc1" presStyleIdx="0" presStyleCnt="0">
        <dgm:presLayoutVars>
          <dgm:chPref val="3"/>
        </dgm:presLayoutVars>
      </dgm:prSet>
      <dgm:spPr/>
    </dgm:pt>
    <dgm:pt modelId="{F3F585ED-0DF7-4C7E-8183-03CEDD73EEBC}" type="pres">
      <dgm:prSet presAssocID="{859495BD-8E1C-4F46-9621-FDE6A2FD1353}" presName="topArc2" presStyleLbl="parChTrans1D1" presStyleIdx="6" presStyleCnt="44"/>
      <dgm:spPr/>
    </dgm:pt>
    <dgm:pt modelId="{A9F0C4A9-BE0B-465B-8BF7-C5C3CFA2B0C8}" type="pres">
      <dgm:prSet presAssocID="{859495BD-8E1C-4F46-9621-FDE6A2FD1353}" presName="bottomArc2" presStyleLbl="parChTrans1D1" presStyleIdx="7" presStyleCnt="44"/>
      <dgm:spPr/>
    </dgm:pt>
    <dgm:pt modelId="{10193266-6EA5-4D10-93C4-8C341FCE73FA}" type="pres">
      <dgm:prSet presAssocID="{859495BD-8E1C-4F46-9621-FDE6A2FD1353}" presName="topConnNode2" presStyleLbl="node3" presStyleIdx="0" presStyleCnt="0"/>
      <dgm:spPr/>
    </dgm:pt>
    <dgm:pt modelId="{0AFD4A00-2D30-4488-B05F-755769F5A480}" type="pres">
      <dgm:prSet presAssocID="{859495BD-8E1C-4F46-9621-FDE6A2FD1353}" presName="hierChild4" presStyleCnt="0"/>
      <dgm:spPr/>
    </dgm:pt>
    <dgm:pt modelId="{C36B78CF-1719-453B-AC63-9CA227476E9F}" type="pres">
      <dgm:prSet presAssocID="{859495BD-8E1C-4F46-9621-FDE6A2FD1353}" presName="hierChild5" presStyleCnt="0"/>
      <dgm:spPr/>
    </dgm:pt>
    <dgm:pt modelId="{0EA2EEFA-600D-4BDE-B800-852C77E507FC}" type="pres">
      <dgm:prSet presAssocID="{05CC62B9-519C-4187-B066-1A50FCC01CDE}" presName="Name28" presStyleLbl="parChTrans1D3" presStyleIdx="2" presStyleCnt="15"/>
      <dgm:spPr/>
    </dgm:pt>
    <dgm:pt modelId="{B12784BB-14A8-4EFC-9341-3B2D09A7CC20}" type="pres">
      <dgm:prSet presAssocID="{6AFC594B-DFAA-4ABA-B237-C04DCDC1FEDF}" presName="hierRoot2" presStyleCnt="0">
        <dgm:presLayoutVars>
          <dgm:hierBranch val="init"/>
        </dgm:presLayoutVars>
      </dgm:prSet>
      <dgm:spPr/>
    </dgm:pt>
    <dgm:pt modelId="{CC7977AF-D8B1-4F79-82C0-31D7D99FCE6A}" type="pres">
      <dgm:prSet presAssocID="{6AFC594B-DFAA-4ABA-B237-C04DCDC1FEDF}" presName="rootComposite2" presStyleCnt="0"/>
      <dgm:spPr/>
    </dgm:pt>
    <dgm:pt modelId="{8A20F614-CB1C-4453-AE14-91EE9E60FD2D}" type="pres">
      <dgm:prSet presAssocID="{6AFC594B-DFAA-4ABA-B237-C04DCDC1FEDF}" presName="rootText2" presStyleLbl="alignAcc1" presStyleIdx="0" presStyleCnt="0">
        <dgm:presLayoutVars>
          <dgm:chPref val="3"/>
        </dgm:presLayoutVars>
      </dgm:prSet>
      <dgm:spPr/>
    </dgm:pt>
    <dgm:pt modelId="{FA81F10E-306F-4574-ADB8-3B53C63A797B}" type="pres">
      <dgm:prSet presAssocID="{6AFC594B-DFAA-4ABA-B237-C04DCDC1FEDF}" presName="topArc2" presStyleLbl="parChTrans1D1" presStyleIdx="8" presStyleCnt="44"/>
      <dgm:spPr/>
    </dgm:pt>
    <dgm:pt modelId="{3BC69E7B-C614-441B-BEC9-FC209E9609A0}" type="pres">
      <dgm:prSet presAssocID="{6AFC594B-DFAA-4ABA-B237-C04DCDC1FEDF}" presName="bottomArc2" presStyleLbl="parChTrans1D1" presStyleIdx="9" presStyleCnt="44"/>
      <dgm:spPr/>
    </dgm:pt>
    <dgm:pt modelId="{8986E75C-9366-43CA-BFDE-790FAB550F09}" type="pres">
      <dgm:prSet presAssocID="{6AFC594B-DFAA-4ABA-B237-C04DCDC1FEDF}" presName="topConnNode2" presStyleLbl="node3" presStyleIdx="0" presStyleCnt="0"/>
      <dgm:spPr/>
    </dgm:pt>
    <dgm:pt modelId="{FA9F939D-C05F-4458-A1D2-3013279BF6F2}" type="pres">
      <dgm:prSet presAssocID="{6AFC594B-DFAA-4ABA-B237-C04DCDC1FEDF}" presName="hierChild4" presStyleCnt="0"/>
      <dgm:spPr/>
    </dgm:pt>
    <dgm:pt modelId="{804FEBCC-F982-4CC6-87C6-04CEB87807A5}" type="pres">
      <dgm:prSet presAssocID="{6AFC594B-DFAA-4ABA-B237-C04DCDC1FEDF}" presName="hierChild5" presStyleCnt="0"/>
      <dgm:spPr/>
    </dgm:pt>
    <dgm:pt modelId="{04530F48-ED34-4D5C-A89E-BCCC4261BD49}" type="pres">
      <dgm:prSet presAssocID="{E442D222-987B-47B8-B048-6631650A94A9}" presName="hierChild5" presStyleCnt="0"/>
      <dgm:spPr/>
    </dgm:pt>
    <dgm:pt modelId="{80218F80-10C2-477F-BE26-0863B74F3CE3}" type="pres">
      <dgm:prSet presAssocID="{60A008F9-DA12-4899-B1D3-EDB59D38E2BF}" presName="Name28" presStyleLbl="parChTrans1D2" presStyleIdx="1" presStyleCnt="6"/>
      <dgm:spPr/>
    </dgm:pt>
    <dgm:pt modelId="{8E5AAEDD-529C-4A93-A42D-4335B9AE4BB1}" type="pres">
      <dgm:prSet presAssocID="{5D5AFF4A-E1C6-473B-A89D-931E5CBA417B}" presName="hierRoot2" presStyleCnt="0">
        <dgm:presLayoutVars>
          <dgm:hierBranch val="init"/>
        </dgm:presLayoutVars>
      </dgm:prSet>
      <dgm:spPr/>
    </dgm:pt>
    <dgm:pt modelId="{8C524ED8-70EF-4875-9B0A-CB74B31E83FA}" type="pres">
      <dgm:prSet presAssocID="{5D5AFF4A-E1C6-473B-A89D-931E5CBA417B}" presName="rootComposite2" presStyleCnt="0"/>
      <dgm:spPr/>
    </dgm:pt>
    <dgm:pt modelId="{C9761137-678C-4114-A91E-D566EF3489EF}" type="pres">
      <dgm:prSet presAssocID="{5D5AFF4A-E1C6-473B-A89D-931E5CBA417B}" presName="rootText2" presStyleLbl="alignAcc1" presStyleIdx="0" presStyleCnt="0">
        <dgm:presLayoutVars>
          <dgm:chPref val="3"/>
        </dgm:presLayoutVars>
      </dgm:prSet>
      <dgm:spPr/>
    </dgm:pt>
    <dgm:pt modelId="{1CB79E70-CCF8-4ECE-A53C-E9C5D18A34B7}" type="pres">
      <dgm:prSet presAssocID="{5D5AFF4A-E1C6-473B-A89D-931E5CBA417B}" presName="topArc2" presStyleLbl="parChTrans1D1" presStyleIdx="10" presStyleCnt="44"/>
      <dgm:spPr/>
    </dgm:pt>
    <dgm:pt modelId="{92665A83-ABA8-42D5-967D-7A90A38ADD9B}" type="pres">
      <dgm:prSet presAssocID="{5D5AFF4A-E1C6-473B-A89D-931E5CBA417B}" presName="bottomArc2" presStyleLbl="parChTrans1D1" presStyleIdx="11" presStyleCnt="44"/>
      <dgm:spPr/>
    </dgm:pt>
    <dgm:pt modelId="{D9824897-3F67-4648-B808-D9B6CDBEC6CF}" type="pres">
      <dgm:prSet presAssocID="{5D5AFF4A-E1C6-473B-A89D-931E5CBA417B}" presName="topConnNode2" presStyleLbl="node2" presStyleIdx="0" presStyleCnt="0"/>
      <dgm:spPr/>
    </dgm:pt>
    <dgm:pt modelId="{E5F6DCE3-A231-401C-8585-F06C327F917B}" type="pres">
      <dgm:prSet presAssocID="{5D5AFF4A-E1C6-473B-A89D-931E5CBA417B}" presName="hierChild4" presStyleCnt="0"/>
      <dgm:spPr/>
    </dgm:pt>
    <dgm:pt modelId="{85A19F9A-123E-4C50-975B-BA993D16314C}" type="pres">
      <dgm:prSet presAssocID="{24775EDE-0A74-4BAF-87F4-48A78F4F594D}" presName="Name28" presStyleLbl="parChTrans1D3" presStyleIdx="3" presStyleCnt="15"/>
      <dgm:spPr/>
    </dgm:pt>
    <dgm:pt modelId="{2E39ACF5-215F-477A-B3DA-0F86FAC4D666}" type="pres">
      <dgm:prSet presAssocID="{24C6D4D0-21E5-441A-872E-BE919129616E}" presName="hierRoot2" presStyleCnt="0">
        <dgm:presLayoutVars>
          <dgm:hierBranch val="init"/>
        </dgm:presLayoutVars>
      </dgm:prSet>
      <dgm:spPr/>
    </dgm:pt>
    <dgm:pt modelId="{C4A479CA-C91F-4F9F-BAD3-B260FC23AE9F}" type="pres">
      <dgm:prSet presAssocID="{24C6D4D0-21E5-441A-872E-BE919129616E}" presName="rootComposite2" presStyleCnt="0"/>
      <dgm:spPr/>
    </dgm:pt>
    <dgm:pt modelId="{5EAC19E6-BA15-45E9-8E9C-C2C7A4FEBF15}" type="pres">
      <dgm:prSet presAssocID="{24C6D4D0-21E5-441A-872E-BE919129616E}" presName="rootText2" presStyleLbl="alignAcc1" presStyleIdx="0" presStyleCnt="0">
        <dgm:presLayoutVars>
          <dgm:chPref val="3"/>
        </dgm:presLayoutVars>
      </dgm:prSet>
      <dgm:spPr/>
    </dgm:pt>
    <dgm:pt modelId="{951F2C2D-A6D1-490D-96B0-5539933F473F}" type="pres">
      <dgm:prSet presAssocID="{24C6D4D0-21E5-441A-872E-BE919129616E}" presName="topArc2" presStyleLbl="parChTrans1D1" presStyleIdx="12" presStyleCnt="44"/>
      <dgm:spPr/>
    </dgm:pt>
    <dgm:pt modelId="{CF170A25-B174-4E8F-9A82-67DA45F05A94}" type="pres">
      <dgm:prSet presAssocID="{24C6D4D0-21E5-441A-872E-BE919129616E}" presName="bottomArc2" presStyleLbl="parChTrans1D1" presStyleIdx="13" presStyleCnt="44"/>
      <dgm:spPr/>
    </dgm:pt>
    <dgm:pt modelId="{E06B619D-B44F-4F91-86D6-976FF7EC50F0}" type="pres">
      <dgm:prSet presAssocID="{24C6D4D0-21E5-441A-872E-BE919129616E}" presName="topConnNode2" presStyleLbl="node3" presStyleIdx="0" presStyleCnt="0"/>
      <dgm:spPr/>
    </dgm:pt>
    <dgm:pt modelId="{AA59E8EA-BBC2-45D2-9402-7086672931CF}" type="pres">
      <dgm:prSet presAssocID="{24C6D4D0-21E5-441A-872E-BE919129616E}" presName="hierChild4" presStyleCnt="0"/>
      <dgm:spPr/>
    </dgm:pt>
    <dgm:pt modelId="{B72A63DD-FFCA-43E9-AB28-604AA3373799}" type="pres">
      <dgm:prSet presAssocID="{24C6D4D0-21E5-441A-872E-BE919129616E}" presName="hierChild5" presStyleCnt="0"/>
      <dgm:spPr/>
    </dgm:pt>
    <dgm:pt modelId="{69B18392-5890-42C5-A0E4-BDC644E0691C}" type="pres">
      <dgm:prSet presAssocID="{97C7D6DC-5E88-4F65-B5D5-20D2F6E877C5}" presName="Name28" presStyleLbl="parChTrans1D3" presStyleIdx="4" presStyleCnt="15"/>
      <dgm:spPr/>
    </dgm:pt>
    <dgm:pt modelId="{17CBE2F3-977F-4BF1-8F53-43B44F54B097}" type="pres">
      <dgm:prSet presAssocID="{354135B8-4643-4FFB-B9E8-E7F1FD2D20CE}" presName="hierRoot2" presStyleCnt="0">
        <dgm:presLayoutVars>
          <dgm:hierBranch val="init"/>
        </dgm:presLayoutVars>
      </dgm:prSet>
      <dgm:spPr/>
    </dgm:pt>
    <dgm:pt modelId="{9BD8111E-2BDF-492E-A637-89B551D7D3F5}" type="pres">
      <dgm:prSet presAssocID="{354135B8-4643-4FFB-B9E8-E7F1FD2D20CE}" presName="rootComposite2" presStyleCnt="0"/>
      <dgm:spPr/>
    </dgm:pt>
    <dgm:pt modelId="{6FF22C4F-F4EE-4830-A311-54E427343C84}" type="pres">
      <dgm:prSet presAssocID="{354135B8-4643-4FFB-B9E8-E7F1FD2D20CE}" presName="rootText2" presStyleLbl="alignAcc1" presStyleIdx="0" presStyleCnt="0">
        <dgm:presLayoutVars>
          <dgm:chPref val="3"/>
        </dgm:presLayoutVars>
      </dgm:prSet>
      <dgm:spPr/>
    </dgm:pt>
    <dgm:pt modelId="{C56A5909-59BF-4C2E-8252-0B41DA76F8B7}" type="pres">
      <dgm:prSet presAssocID="{354135B8-4643-4FFB-B9E8-E7F1FD2D20CE}" presName="topArc2" presStyleLbl="parChTrans1D1" presStyleIdx="14" presStyleCnt="44"/>
      <dgm:spPr/>
    </dgm:pt>
    <dgm:pt modelId="{712E6F3E-8332-4AC7-BD75-A2C40CC49C45}" type="pres">
      <dgm:prSet presAssocID="{354135B8-4643-4FFB-B9E8-E7F1FD2D20CE}" presName="bottomArc2" presStyleLbl="parChTrans1D1" presStyleIdx="15" presStyleCnt="44"/>
      <dgm:spPr/>
    </dgm:pt>
    <dgm:pt modelId="{7B96E0F9-27F2-4011-AD9C-645E9802E5D1}" type="pres">
      <dgm:prSet presAssocID="{354135B8-4643-4FFB-B9E8-E7F1FD2D20CE}" presName="topConnNode2" presStyleLbl="node3" presStyleIdx="0" presStyleCnt="0"/>
      <dgm:spPr/>
    </dgm:pt>
    <dgm:pt modelId="{C5FAC9AA-21A3-4103-B833-3CE0E8DD6AF1}" type="pres">
      <dgm:prSet presAssocID="{354135B8-4643-4FFB-B9E8-E7F1FD2D20CE}" presName="hierChild4" presStyleCnt="0"/>
      <dgm:spPr/>
    </dgm:pt>
    <dgm:pt modelId="{AD346E6A-D5F9-4F86-9ABF-63227259C6B5}" type="pres">
      <dgm:prSet presAssocID="{354135B8-4643-4FFB-B9E8-E7F1FD2D20CE}" presName="hierChild5" presStyleCnt="0"/>
      <dgm:spPr/>
    </dgm:pt>
    <dgm:pt modelId="{EC301864-8C0E-499A-8F40-137E3D6F6A5F}" type="pres">
      <dgm:prSet presAssocID="{D845E700-917A-4C5A-A00C-B5B35F9B64E9}" presName="Name28" presStyleLbl="parChTrans1D3" presStyleIdx="5" presStyleCnt="15"/>
      <dgm:spPr/>
    </dgm:pt>
    <dgm:pt modelId="{1F6EE1C7-9302-497F-A9B8-0391FEE23FC6}" type="pres">
      <dgm:prSet presAssocID="{1D63047E-F0BA-4CC6-98D0-62447306B84D}" presName="hierRoot2" presStyleCnt="0">
        <dgm:presLayoutVars>
          <dgm:hierBranch val="init"/>
        </dgm:presLayoutVars>
      </dgm:prSet>
      <dgm:spPr/>
    </dgm:pt>
    <dgm:pt modelId="{F1E9B098-0377-46D1-841B-D581442BFF2F}" type="pres">
      <dgm:prSet presAssocID="{1D63047E-F0BA-4CC6-98D0-62447306B84D}" presName="rootComposite2" presStyleCnt="0"/>
      <dgm:spPr/>
    </dgm:pt>
    <dgm:pt modelId="{9B3FBA64-4952-48BC-85B3-E388FD9F0A3F}" type="pres">
      <dgm:prSet presAssocID="{1D63047E-F0BA-4CC6-98D0-62447306B84D}" presName="rootText2" presStyleLbl="alignAcc1" presStyleIdx="0" presStyleCnt="0">
        <dgm:presLayoutVars>
          <dgm:chPref val="3"/>
        </dgm:presLayoutVars>
      </dgm:prSet>
      <dgm:spPr/>
    </dgm:pt>
    <dgm:pt modelId="{DF73D067-66FC-49E9-89EA-B4AB75D58DE1}" type="pres">
      <dgm:prSet presAssocID="{1D63047E-F0BA-4CC6-98D0-62447306B84D}" presName="topArc2" presStyleLbl="parChTrans1D1" presStyleIdx="16" presStyleCnt="44"/>
      <dgm:spPr/>
    </dgm:pt>
    <dgm:pt modelId="{98FC17E3-7021-4CAF-8D8D-1845B68A2AAD}" type="pres">
      <dgm:prSet presAssocID="{1D63047E-F0BA-4CC6-98D0-62447306B84D}" presName="bottomArc2" presStyleLbl="parChTrans1D1" presStyleIdx="17" presStyleCnt="44"/>
      <dgm:spPr/>
    </dgm:pt>
    <dgm:pt modelId="{4E595F7B-ADE5-4EDE-8991-F9AB322AD7BA}" type="pres">
      <dgm:prSet presAssocID="{1D63047E-F0BA-4CC6-98D0-62447306B84D}" presName="topConnNode2" presStyleLbl="node3" presStyleIdx="0" presStyleCnt="0"/>
      <dgm:spPr/>
    </dgm:pt>
    <dgm:pt modelId="{E0416451-505F-4246-9222-21D3E21CA1A3}" type="pres">
      <dgm:prSet presAssocID="{1D63047E-F0BA-4CC6-98D0-62447306B84D}" presName="hierChild4" presStyleCnt="0"/>
      <dgm:spPr/>
    </dgm:pt>
    <dgm:pt modelId="{9FF4B0FD-737B-4344-9101-EAD8E6109768}" type="pres">
      <dgm:prSet presAssocID="{1D63047E-F0BA-4CC6-98D0-62447306B84D}" presName="hierChild5" presStyleCnt="0"/>
      <dgm:spPr/>
    </dgm:pt>
    <dgm:pt modelId="{0D3B8120-AEF3-4438-A53F-B009D75EC18E}" type="pres">
      <dgm:prSet presAssocID="{5D5AFF4A-E1C6-473B-A89D-931E5CBA417B}" presName="hierChild5" presStyleCnt="0"/>
      <dgm:spPr/>
    </dgm:pt>
    <dgm:pt modelId="{C8CC47FF-4AC4-4024-8D22-429F12DB8704}" type="pres">
      <dgm:prSet presAssocID="{E9710117-DF2F-44CF-BA32-0AD033A5BDDA}" presName="Name28" presStyleLbl="parChTrans1D2" presStyleIdx="2" presStyleCnt="6"/>
      <dgm:spPr/>
    </dgm:pt>
    <dgm:pt modelId="{06A33F41-E73F-4D28-9FC9-037E1864F627}" type="pres">
      <dgm:prSet presAssocID="{3593B08F-BF3D-487E-BE04-4F746771F21C}" presName="hierRoot2" presStyleCnt="0">
        <dgm:presLayoutVars>
          <dgm:hierBranch val="init"/>
        </dgm:presLayoutVars>
      </dgm:prSet>
      <dgm:spPr/>
    </dgm:pt>
    <dgm:pt modelId="{CBD3D5D9-6A33-4D90-8BFB-2781EF06206F}" type="pres">
      <dgm:prSet presAssocID="{3593B08F-BF3D-487E-BE04-4F746771F21C}" presName="rootComposite2" presStyleCnt="0"/>
      <dgm:spPr/>
    </dgm:pt>
    <dgm:pt modelId="{265587D1-90D6-47CB-8ED7-DAE72C81C5B1}" type="pres">
      <dgm:prSet presAssocID="{3593B08F-BF3D-487E-BE04-4F746771F21C}" presName="rootText2" presStyleLbl="alignAcc1" presStyleIdx="0" presStyleCnt="0">
        <dgm:presLayoutVars>
          <dgm:chPref val="3"/>
        </dgm:presLayoutVars>
      </dgm:prSet>
      <dgm:spPr/>
    </dgm:pt>
    <dgm:pt modelId="{9FD26FB6-03AF-43F6-902D-D27F6998419B}" type="pres">
      <dgm:prSet presAssocID="{3593B08F-BF3D-487E-BE04-4F746771F21C}" presName="topArc2" presStyleLbl="parChTrans1D1" presStyleIdx="18" presStyleCnt="44"/>
      <dgm:spPr/>
    </dgm:pt>
    <dgm:pt modelId="{0352E86A-54E5-42FA-9345-D1313A54E965}" type="pres">
      <dgm:prSet presAssocID="{3593B08F-BF3D-487E-BE04-4F746771F21C}" presName="bottomArc2" presStyleLbl="parChTrans1D1" presStyleIdx="19" presStyleCnt="44"/>
      <dgm:spPr/>
    </dgm:pt>
    <dgm:pt modelId="{7E33C580-AABB-4F56-87C3-CC28DE2755C0}" type="pres">
      <dgm:prSet presAssocID="{3593B08F-BF3D-487E-BE04-4F746771F21C}" presName="topConnNode2" presStyleLbl="node2" presStyleIdx="0" presStyleCnt="0"/>
      <dgm:spPr/>
    </dgm:pt>
    <dgm:pt modelId="{32D8AB58-9051-4CF7-99AA-43B290473137}" type="pres">
      <dgm:prSet presAssocID="{3593B08F-BF3D-487E-BE04-4F746771F21C}" presName="hierChild4" presStyleCnt="0"/>
      <dgm:spPr/>
    </dgm:pt>
    <dgm:pt modelId="{1B0A8E9B-713B-4631-A48E-965DA1DD31C1}" type="pres">
      <dgm:prSet presAssocID="{D1D28203-C626-4CFB-8ACD-9947A5B63EBF}" presName="Name28" presStyleLbl="parChTrans1D3" presStyleIdx="6" presStyleCnt="15"/>
      <dgm:spPr/>
    </dgm:pt>
    <dgm:pt modelId="{3348791E-8C1D-43D8-B44F-6D91FD9C39F3}" type="pres">
      <dgm:prSet presAssocID="{A30815BA-C660-41D4-A937-AC55047DFBFB}" presName="hierRoot2" presStyleCnt="0">
        <dgm:presLayoutVars>
          <dgm:hierBranch val="init"/>
        </dgm:presLayoutVars>
      </dgm:prSet>
      <dgm:spPr/>
    </dgm:pt>
    <dgm:pt modelId="{182B8FC8-0FB4-410A-BE81-DFF33F63455F}" type="pres">
      <dgm:prSet presAssocID="{A30815BA-C660-41D4-A937-AC55047DFBFB}" presName="rootComposite2" presStyleCnt="0"/>
      <dgm:spPr/>
    </dgm:pt>
    <dgm:pt modelId="{19B7048E-D65E-4434-BC8A-EBC040E11B5A}" type="pres">
      <dgm:prSet presAssocID="{A30815BA-C660-41D4-A937-AC55047DFBFB}" presName="rootText2" presStyleLbl="alignAcc1" presStyleIdx="0" presStyleCnt="0">
        <dgm:presLayoutVars>
          <dgm:chPref val="3"/>
        </dgm:presLayoutVars>
      </dgm:prSet>
      <dgm:spPr/>
    </dgm:pt>
    <dgm:pt modelId="{AC52B1B2-DC11-4DF1-9F76-3CE2F95ECC11}" type="pres">
      <dgm:prSet presAssocID="{A30815BA-C660-41D4-A937-AC55047DFBFB}" presName="topArc2" presStyleLbl="parChTrans1D1" presStyleIdx="20" presStyleCnt="44"/>
      <dgm:spPr/>
    </dgm:pt>
    <dgm:pt modelId="{677F1D1E-BB26-4C52-B190-0219BE11B91C}" type="pres">
      <dgm:prSet presAssocID="{A30815BA-C660-41D4-A937-AC55047DFBFB}" presName="bottomArc2" presStyleLbl="parChTrans1D1" presStyleIdx="21" presStyleCnt="44"/>
      <dgm:spPr/>
    </dgm:pt>
    <dgm:pt modelId="{70CBB82F-AF2A-4FC0-A114-3B66258BDBBC}" type="pres">
      <dgm:prSet presAssocID="{A30815BA-C660-41D4-A937-AC55047DFBFB}" presName="topConnNode2" presStyleLbl="node3" presStyleIdx="0" presStyleCnt="0"/>
      <dgm:spPr/>
    </dgm:pt>
    <dgm:pt modelId="{0DC9B0C2-6486-4D49-8F82-3196FFB5A594}" type="pres">
      <dgm:prSet presAssocID="{A30815BA-C660-41D4-A937-AC55047DFBFB}" presName="hierChild4" presStyleCnt="0"/>
      <dgm:spPr/>
    </dgm:pt>
    <dgm:pt modelId="{27430C29-7DE4-4478-AC82-93E4887948D6}" type="pres">
      <dgm:prSet presAssocID="{A30815BA-C660-41D4-A937-AC55047DFBFB}" presName="hierChild5" presStyleCnt="0"/>
      <dgm:spPr/>
    </dgm:pt>
    <dgm:pt modelId="{9BBD1BC5-FBD9-4000-BCB5-4DD8DAA8F374}" type="pres">
      <dgm:prSet presAssocID="{4000FFE6-7EA4-408E-818B-6FD67F287C3E}" presName="Name28" presStyleLbl="parChTrans1D3" presStyleIdx="7" presStyleCnt="15"/>
      <dgm:spPr/>
    </dgm:pt>
    <dgm:pt modelId="{F775EDFA-D421-48DC-BD9F-1212F40B10A9}" type="pres">
      <dgm:prSet presAssocID="{A3AA95C9-BD15-4096-9CC4-68F143AB1CC0}" presName="hierRoot2" presStyleCnt="0">
        <dgm:presLayoutVars>
          <dgm:hierBranch val="init"/>
        </dgm:presLayoutVars>
      </dgm:prSet>
      <dgm:spPr/>
    </dgm:pt>
    <dgm:pt modelId="{FAD8677B-FCEA-451D-B969-727335CB6831}" type="pres">
      <dgm:prSet presAssocID="{A3AA95C9-BD15-4096-9CC4-68F143AB1CC0}" presName="rootComposite2" presStyleCnt="0"/>
      <dgm:spPr/>
    </dgm:pt>
    <dgm:pt modelId="{F8D2C88C-FDB4-4740-B43C-D43188F674B5}" type="pres">
      <dgm:prSet presAssocID="{A3AA95C9-BD15-4096-9CC4-68F143AB1CC0}" presName="rootText2" presStyleLbl="alignAcc1" presStyleIdx="0" presStyleCnt="0">
        <dgm:presLayoutVars>
          <dgm:chPref val="3"/>
        </dgm:presLayoutVars>
      </dgm:prSet>
      <dgm:spPr/>
    </dgm:pt>
    <dgm:pt modelId="{D637BB91-4DC7-4CA4-9599-CF90DADDE809}" type="pres">
      <dgm:prSet presAssocID="{A3AA95C9-BD15-4096-9CC4-68F143AB1CC0}" presName="topArc2" presStyleLbl="parChTrans1D1" presStyleIdx="22" presStyleCnt="44"/>
      <dgm:spPr/>
    </dgm:pt>
    <dgm:pt modelId="{68C89559-07B8-41C5-BC2F-E33846BA1310}" type="pres">
      <dgm:prSet presAssocID="{A3AA95C9-BD15-4096-9CC4-68F143AB1CC0}" presName="bottomArc2" presStyleLbl="parChTrans1D1" presStyleIdx="23" presStyleCnt="44"/>
      <dgm:spPr/>
    </dgm:pt>
    <dgm:pt modelId="{E4B71283-E18A-4AC2-BD95-E698076E9DA0}" type="pres">
      <dgm:prSet presAssocID="{A3AA95C9-BD15-4096-9CC4-68F143AB1CC0}" presName="topConnNode2" presStyleLbl="node3" presStyleIdx="0" presStyleCnt="0"/>
      <dgm:spPr/>
    </dgm:pt>
    <dgm:pt modelId="{322BEA79-A7C3-42E3-A05E-2090481469E5}" type="pres">
      <dgm:prSet presAssocID="{A3AA95C9-BD15-4096-9CC4-68F143AB1CC0}" presName="hierChild4" presStyleCnt="0"/>
      <dgm:spPr/>
    </dgm:pt>
    <dgm:pt modelId="{7D07DB0B-6EB7-44F8-8F92-933744B7C5F7}" type="pres">
      <dgm:prSet presAssocID="{A3AA95C9-BD15-4096-9CC4-68F143AB1CC0}" presName="hierChild5" presStyleCnt="0"/>
      <dgm:spPr/>
    </dgm:pt>
    <dgm:pt modelId="{689A9DA7-4AB2-4975-90AE-705E1F39B077}" type="pres">
      <dgm:prSet presAssocID="{22E4D001-F880-4A17-A5DD-C365300EFE8E}" presName="Name28" presStyleLbl="parChTrans1D3" presStyleIdx="8" presStyleCnt="15"/>
      <dgm:spPr/>
    </dgm:pt>
    <dgm:pt modelId="{D7D41BD3-138B-4620-A6C0-948D90FDC4FF}" type="pres">
      <dgm:prSet presAssocID="{41AEA3E7-2D59-4B31-A2C9-277050EE7D46}" presName="hierRoot2" presStyleCnt="0">
        <dgm:presLayoutVars>
          <dgm:hierBranch val="init"/>
        </dgm:presLayoutVars>
      </dgm:prSet>
      <dgm:spPr/>
    </dgm:pt>
    <dgm:pt modelId="{9CB8796E-66EF-4482-8FB7-7DCB9C44E91A}" type="pres">
      <dgm:prSet presAssocID="{41AEA3E7-2D59-4B31-A2C9-277050EE7D46}" presName="rootComposite2" presStyleCnt="0"/>
      <dgm:spPr/>
    </dgm:pt>
    <dgm:pt modelId="{38888925-2967-47AC-B4C4-B020B8549A39}" type="pres">
      <dgm:prSet presAssocID="{41AEA3E7-2D59-4B31-A2C9-277050EE7D46}" presName="rootText2" presStyleLbl="alignAcc1" presStyleIdx="0" presStyleCnt="0">
        <dgm:presLayoutVars>
          <dgm:chPref val="3"/>
        </dgm:presLayoutVars>
      </dgm:prSet>
      <dgm:spPr/>
    </dgm:pt>
    <dgm:pt modelId="{BCBB389C-3A7F-48E3-8C7E-4C53D55403D6}" type="pres">
      <dgm:prSet presAssocID="{41AEA3E7-2D59-4B31-A2C9-277050EE7D46}" presName="topArc2" presStyleLbl="parChTrans1D1" presStyleIdx="24" presStyleCnt="44"/>
      <dgm:spPr/>
    </dgm:pt>
    <dgm:pt modelId="{4E0354FA-276E-4B51-A2C8-DB8CBED05198}" type="pres">
      <dgm:prSet presAssocID="{41AEA3E7-2D59-4B31-A2C9-277050EE7D46}" presName="bottomArc2" presStyleLbl="parChTrans1D1" presStyleIdx="25" presStyleCnt="44"/>
      <dgm:spPr/>
    </dgm:pt>
    <dgm:pt modelId="{FBFA9CB3-498A-4956-9087-2E2FD35E2F01}" type="pres">
      <dgm:prSet presAssocID="{41AEA3E7-2D59-4B31-A2C9-277050EE7D46}" presName="topConnNode2" presStyleLbl="node3" presStyleIdx="0" presStyleCnt="0"/>
      <dgm:spPr/>
    </dgm:pt>
    <dgm:pt modelId="{56F2210E-C3C1-4397-979C-8086604B02A2}" type="pres">
      <dgm:prSet presAssocID="{41AEA3E7-2D59-4B31-A2C9-277050EE7D46}" presName="hierChild4" presStyleCnt="0"/>
      <dgm:spPr/>
    </dgm:pt>
    <dgm:pt modelId="{2D2C22C5-ACBB-4A15-B9B8-9B2A686AABA6}" type="pres">
      <dgm:prSet presAssocID="{41AEA3E7-2D59-4B31-A2C9-277050EE7D46}" presName="hierChild5" presStyleCnt="0"/>
      <dgm:spPr/>
    </dgm:pt>
    <dgm:pt modelId="{D315F581-9AE3-4F8D-AA4D-43C75706C2D7}" type="pres">
      <dgm:prSet presAssocID="{3593B08F-BF3D-487E-BE04-4F746771F21C}" presName="hierChild5" presStyleCnt="0"/>
      <dgm:spPr/>
    </dgm:pt>
    <dgm:pt modelId="{B176C7A6-62C9-417C-9793-C8E59B0C4517}" type="pres">
      <dgm:prSet presAssocID="{8F329F34-FEB5-4216-AA3E-27D471A01325}" presName="Name28" presStyleLbl="parChTrans1D2" presStyleIdx="3" presStyleCnt="6"/>
      <dgm:spPr/>
    </dgm:pt>
    <dgm:pt modelId="{BCFF93A5-5495-40E0-9808-A201A767AC77}" type="pres">
      <dgm:prSet presAssocID="{A7E710C0-1CCA-4217-BCB4-FC9713C5289A}" presName="hierRoot2" presStyleCnt="0">
        <dgm:presLayoutVars>
          <dgm:hierBranch val="init"/>
        </dgm:presLayoutVars>
      </dgm:prSet>
      <dgm:spPr/>
    </dgm:pt>
    <dgm:pt modelId="{6F4A0A20-C11E-483E-A64E-B1B5307812C1}" type="pres">
      <dgm:prSet presAssocID="{A7E710C0-1CCA-4217-BCB4-FC9713C5289A}" presName="rootComposite2" presStyleCnt="0"/>
      <dgm:spPr/>
    </dgm:pt>
    <dgm:pt modelId="{1E90925E-B7D9-402A-AD0A-4D10B2063CA2}" type="pres">
      <dgm:prSet presAssocID="{A7E710C0-1CCA-4217-BCB4-FC9713C5289A}" presName="rootText2" presStyleLbl="alignAcc1" presStyleIdx="0" presStyleCnt="0">
        <dgm:presLayoutVars>
          <dgm:chPref val="3"/>
        </dgm:presLayoutVars>
      </dgm:prSet>
      <dgm:spPr/>
    </dgm:pt>
    <dgm:pt modelId="{1524B5EB-0B1F-4D26-83F6-549202040E9E}" type="pres">
      <dgm:prSet presAssocID="{A7E710C0-1CCA-4217-BCB4-FC9713C5289A}" presName="topArc2" presStyleLbl="parChTrans1D1" presStyleIdx="26" presStyleCnt="44"/>
      <dgm:spPr/>
    </dgm:pt>
    <dgm:pt modelId="{85E3BA83-62E3-4B02-B2D6-DCEE609CDE7D}" type="pres">
      <dgm:prSet presAssocID="{A7E710C0-1CCA-4217-BCB4-FC9713C5289A}" presName="bottomArc2" presStyleLbl="parChTrans1D1" presStyleIdx="27" presStyleCnt="44"/>
      <dgm:spPr/>
    </dgm:pt>
    <dgm:pt modelId="{0AF80A3B-5D91-4510-A486-4A92B701229C}" type="pres">
      <dgm:prSet presAssocID="{A7E710C0-1CCA-4217-BCB4-FC9713C5289A}" presName="topConnNode2" presStyleLbl="node2" presStyleIdx="0" presStyleCnt="0"/>
      <dgm:spPr/>
    </dgm:pt>
    <dgm:pt modelId="{DE741DB2-9A92-4F43-9CA6-CF35CE32BD0F}" type="pres">
      <dgm:prSet presAssocID="{A7E710C0-1CCA-4217-BCB4-FC9713C5289A}" presName="hierChild4" presStyleCnt="0"/>
      <dgm:spPr/>
    </dgm:pt>
    <dgm:pt modelId="{0F7AEDB9-E46D-4AED-9F0C-27A0B44C9A73}" type="pres">
      <dgm:prSet presAssocID="{A7E710C0-1CCA-4217-BCB4-FC9713C5289A}" presName="hierChild5" presStyleCnt="0"/>
      <dgm:spPr/>
    </dgm:pt>
    <dgm:pt modelId="{261104B6-D63B-421C-80B3-9CCBD9272B40}" type="pres">
      <dgm:prSet presAssocID="{EACA5E09-411E-4549-9AAD-C4154D863933}" presName="Name28" presStyleLbl="parChTrans1D2" presStyleIdx="4" presStyleCnt="6"/>
      <dgm:spPr/>
    </dgm:pt>
    <dgm:pt modelId="{4EA342F4-34E3-4C91-96EF-C973550E7B23}" type="pres">
      <dgm:prSet presAssocID="{F0A0E495-7A8C-4B46-98CA-ADBF4E73830A}" presName="hierRoot2" presStyleCnt="0">
        <dgm:presLayoutVars>
          <dgm:hierBranch val="init"/>
        </dgm:presLayoutVars>
      </dgm:prSet>
      <dgm:spPr/>
    </dgm:pt>
    <dgm:pt modelId="{3CC4408D-8786-46A7-9CF6-74314F59AFFF}" type="pres">
      <dgm:prSet presAssocID="{F0A0E495-7A8C-4B46-98CA-ADBF4E73830A}" presName="rootComposite2" presStyleCnt="0"/>
      <dgm:spPr/>
    </dgm:pt>
    <dgm:pt modelId="{F504DC90-9E2F-48F1-A149-CB6379C645AB}" type="pres">
      <dgm:prSet presAssocID="{F0A0E495-7A8C-4B46-98CA-ADBF4E73830A}" presName="rootText2" presStyleLbl="alignAcc1" presStyleIdx="0" presStyleCnt="0">
        <dgm:presLayoutVars>
          <dgm:chPref val="3"/>
        </dgm:presLayoutVars>
      </dgm:prSet>
      <dgm:spPr/>
    </dgm:pt>
    <dgm:pt modelId="{3B4623FB-F379-4774-BFAF-09AC18BA808F}" type="pres">
      <dgm:prSet presAssocID="{F0A0E495-7A8C-4B46-98CA-ADBF4E73830A}" presName="topArc2" presStyleLbl="parChTrans1D1" presStyleIdx="28" presStyleCnt="44"/>
      <dgm:spPr/>
    </dgm:pt>
    <dgm:pt modelId="{4CF38616-73FF-4732-BE59-F4BE54886A0D}" type="pres">
      <dgm:prSet presAssocID="{F0A0E495-7A8C-4B46-98CA-ADBF4E73830A}" presName="bottomArc2" presStyleLbl="parChTrans1D1" presStyleIdx="29" presStyleCnt="44"/>
      <dgm:spPr/>
    </dgm:pt>
    <dgm:pt modelId="{44FD3DDA-A78F-454E-ABDC-5B513FA5A5F7}" type="pres">
      <dgm:prSet presAssocID="{F0A0E495-7A8C-4B46-98CA-ADBF4E73830A}" presName="topConnNode2" presStyleLbl="node2" presStyleIdx="0" presStyleCnt="0"/>
      <dgm:spPr/>
    </dgm:pt>
    <dgm:pt modelId="{086FF1D9-FE32-4941-8815-E9A301F4D1A1}" type="pres">
      <dgm:prSet presAssocID="{F0A0E495-7A8C-4B46-98CA-ADBF4E73830A}" presName="hierChild4" presStyleCnt="0"/>
      <dgm:spPr/>
    </dgm:pt>
    <dgm:pt modelId="{2A94B365-28FF-46A5-A464-42AC1E83A55B}" type="pres">
      <dgm:prSet presAssocID="{D94385D8-3556-4DC6-ACA4-605B5DC5DD88}" presName="Name28" presStyleLbl="parChTrans1D3" presStyleIdx="9" presStyleCnt="15"/>
      <dgm:spPr/>
    </dgm:pt>
    <dgm:pt modelId="{A40AC3DC-83BA-474E-A0A8-7F7872D3D0F1}" type="pres">
      <dgm:prSet presAssocID="{B05D7AFE-0EFF-442E-ADC1-A2E27D78E3BF}" presName="hierRoot2" presStyleCnt="0">
        <dgm:presLayoutVars>
          <dgm:hierBranch val="init"/>
        </dgm:presLayoutVars>
      </dgm:prSet>
      <dgm:spPr/>
    </dgm:pt>
    <dgm:pt modelId="{0F578A7F-DF45-4081-8446-74D65383F7E1}" type="pres">
      <dgm:prSet presAssocID="{B05D7AFE-0EFF-442E-ADC1-A2E27D78E3BF}" presName="rootComposite2" presStyleCnt="0"/>
      <dgm:spPr/>
    </dgm:pt>
    <dgm:pt modelId="{2E2B0A4E-C20A-44A8-A529-00825F3AF458}" type="pres">
      <dgm:prSet presAssocID="{B05D7AFE-0EFF-442E-ADC1-A2E27D78E3BF}" presName="rootText2" presStyleLbl="alignAcc1" presStyleIdx="0" presStyleCnt="0">
        <dgm:presLayoutVars>
          <dgm:chPref val="3"/>
        </dgm:presLayoutVars>
      </dgm:prSet>
      <dgm:spPr/>
    </dgm:pt>
    <dgm:pt modelId="{EE47FC51-4599-4D9B-AF41-329E4D375182}" type="pres">
      <dgm:prSet presAssocID="{B05D7AFE-0EFF-442E-ADC1-A2E27D78E3BF}" presName="topArc2" presStyleLbl="parChTrans1D1" presStyleIdx="30" presStyleCnt="44"/>
      <dgm:spPr/>
    </dgm:pt>
    <dgm:pt modelId="{3BB0C588-3DD0-44B1-8C71-EFBB2D576C90}" type="pres">
      <dgm:prSet presAssocID="{B05D7AFE-0EFF-442E-ADC1-A2E27D78E3BF}" presName="bottomArc2" presStyleLbl="parChTrans1D1" presStyleIdx="31" presStyleCnt="44"/>
      <dgm:spPr/>
    </dgm:pt>
    <dgm:pt modelId="{6996F6F9-A0D5-4576-BE4F-5EE8CB3BCE7B}" type="pres">
      <dgm:prSet presAssocID="{B05D7AFE-0EFF-442E-ADC1-A2E27D78E3BF}" presName="topConnNode2" presStyleLbl="node3" presStyleIdx="0" presStyleCnt="0"/>
      <dgm:spPr/>
    </dgm:pt>
    <dgm:pt modelId="{2EBFBFE0-05D6-401D-8068-37B92CBE3F37}" type="pres">
      <dgm:prSet presAssocID="{B05D7AFE-0EFF-442E-ADC1-A2E27D78E3BF}" presName="hierChild4" presStyleCnt="0"/>
      <dgm:spPr/>
    </dgm:pt>
    <dgm:pt modelId="{DC9C91A8-BE43-4DF8-B36D-B2FBECC57FBE}" type="pres">
      <dgm:prSet presAssocID="{B05D7AFE-0EFF-442E-ADC1-A2E27D78E3BF}" presName="hierChild5" presStyleCnt="0"/>
      <dgm:spPr/>
    </dgm:pt>
    <dgm:pt modelId="{CB836C7B-BB07-4A16-9742-2462A8B7A1A1}" type="pres">
      <dgm:prSet presAssocID="{6DCDAF04-17BB-4B7B-B23E-7999EDF49454}" presName="Name28" presStyleLbl="parChTrans1D3" presStyleIdx="10" presStyleCnt="15"/>
      <dgm:spPr/>
    </dgm:pt>
    <dgm:pt modelId="{48327F46-6E2A-41A1-9B21-3EF448387124}" type="pres">
      <dgm:prSet presAssocID="{EA908E47-47BF-4589-95BD-1C296542FB47}" presName="hierRoot2" presStyleCnt="0">
        <dgm:presLayoutVars>
          <dgm:hierBranch val="init"/>
        </dgm:presLayoutVars>
      </dgm:prSet>
      <dgm:spPr/>
    </dgm:pt>
    <dgm:pt modelId="{A86BCB26-ECD5-4B60-AE74-8003D4119243}" type="pres">
      <dgm:prSet presAssocID="{EA908E47-47BF-4589-95BD-1C296542FB47}" presName="rootComposite2" presStyleCnt="0"/>
      <dgm:spPr/>
    </dgm:pt>
    <dgm:pt modelId="{443BA667-7BAA-45CD-9858-13E90F45F6D0}" type="pres">
      <dgm:prSet presAssocID="{EA908E47-47BF-4589-95BD-1C296542FB47}" presName="rootText2" presStyleLbl="alignAcc1" presStyleIdx="0" presStyleCnt="0">
        <dgm:presLayoutVars>
          <dgm:chPref val="3"/>
        </dgm:presLayoutVars>
      </dgm:prSet>
      <dgm:spPr/>
    </dgm:pt>
    <dgm:pt modelId="{1EB3EDBD-659B-429B-AB27-6354070F8252}" type="pres">
      <dgm:prSet presAssocID="{EA908E47-47BF-4589-95BD-1C296542FB47}" presName="topArc2" presStyleLbl="parChTrans1D1" presStyleIdx="32" presStyleCnt="44"/>
      <dgm:spPr/>
    </dgm:pt>
    <dgm:pt modelId="{996586DD-EF95-4B8D-9DD8-8CAF092A4DCF}" type="pres">
      <dgm:prSet presAssocID="{EA908E47-47BF-4589-95BD-1C296542FB47}" presName="bottomArc2" presStyleLbl="parChTrans1D1" presStyleIdx="33" presStyleCnt="44"/>
      <dgm:spPr/>
    </dgm:pt>
    <dgm:pt modelId="{4141DFF9-759D-43AE-B97C-65D49BBE1D27}" type="pres">
      <dgm:prSet presAssocID="{EA908E47-47BF-4589-95BD-1C296542FB47}" presName="topConnNode2" presStyleLbl="node3" presStyleIdx="0" presStyleCnt="0"/>
      <dgm:spPr/>
    </dgm:pt>
    <dgm:pt modelId="{57FFC725-3FAB-4C54-8981-65A07E835E0E}" type="pres">
      <dgm:prSet presAssocID="{EA908E47-47BF-4589-95BD-1C296542FB47}" presName="hierChild4" presStyleCnt="0"/>
      <dgm:spPr/>
    </dgm:pt>
    <dgm:pt modelId="{9C87EB8E-9BC8-4F35-A686-823995EF625E}" type="pres">
      <dgm:prSet presAssocID="{EA908E47-47BF-4589-95BD-1C296542FB47}" presName="hierChild5" presStyleCnt="0"/>
      <dgm:spPr/>
    </dgm:pt>
    <dgm:pt modelId="{8BF6BF40-4E94-4899-8443-73DC9C9931C6}" type="pres">
      <dgm:prSet presAssocID="{5CA2F955-1524-443C-AE65-F9DDFBD17489}" presName="Name28" presStyleLbl="parChTrans1D3" presStyleIdx="11" presStyleCnt="15"/>
      <dgm:spPr/>
    </dgm:pt>
    <dgm:pt modelId="{33F538CA-B5D7-499C-930A-430EE0E45E3F}" type="pres">
      <dgm:prSet presAssocID="{B89BF6F3-65F9-46D0-9E2C-5263B8EE207D}" presName="hierRoot2" presStyleCnt="0">
        <dgm:presLayoutVars>
          <dgm:hierBranch val="init"/>
        </dgm:presLayoutVars>
      </dgm:prSet>
      <dgm:spPr/>
    </dgm:pt>
    <dgm:pt modelId="{3C7C179C-A1F0-452E-BBD5-046A293AABB6}" type="pres">
      <dgm:prSet presAssocID="{B89BF6F3-65F9-46D0-9E2C-5263B8EE207D}" presName="rootComposite2" presStyleCnt="0"/>
      <dgm:spPr/>
    </dgm:pt>
    <dgm:pt modelId="{2249C540-1362-43C4-AA29-70DC10DA2019}" type="pres">
      <dgm:prSet presAssocID="{B89BF6F3-65F9-46D0-9E2C-5263B8EE207D}" presName="rootText2" presStyleLbl="alignAcc1" presStyleIdx="0" presStyleCnt="0">
        <dgm:presLayoutVars>
          <dgm:chPref val="3"/>
        </dgm:presLayoutVars>
      </dgm:prSet>
      <dgm:spPr/>
    </dgm:pt>
    <dgm:pt modelId="{B740B3B8-7CB3-4773-8B7C-21066430A13A}" type="pres">
      <dgm:prSet presAssocID="{B89BF6F3-65F9-46D0-9E2C-5263B8EE207D}" presName="topArc2" presStyleLbl="parChTrans1D1" presStyleIdx="34" presStyleCnt="44"/>
      <dgm:spPr/>
    </dgm:pt>
    <dgm:pt modelId="{DB043A2A-2D2D-47AB-9FB5-6B36234A66D5}" type="pres">
      <dgm:prSet presAssocID="{B89BF6F3-65F9-46D0-9E2C-5263B8EE207D}" presName="bottomArc2" presStyleLbl="parChTrans1D1" presStyleIdx="35" presStyleCnt="44"/>
      <dgm:spPr/>
    </dgm:pt>
    <dgm:pt modelId="{8FB3CBD4-631B-434E-B869-9C8B57EDFDBF}" type="pres">
      <dgm:prSet presAssocID="{B89BF6F3-65F9-46D0-9E2C-5263B8EE207D}" presName="topConnNode2" presStyleLbl="node3" presStyleIdx="0" presStyleCnt="0"/>
      <dgm:spPr/>
    </dgm:pt>
    <dgm:pt modelId="{9594F778-77E5-4A9F-97F5-077BADA864CE}" type="pres">
      <dgm:prSet presAssocID="{B89BF6F3-65F9-46D0-9E2C-5263B8EE207D}" presName="hierChild4" presStyleCnt="0"/>
      <dgm:spPr/>
    </dgm:pt>
    <dgm:pt modelId="{53FE5831-C72F-4D3B-BEDC-694D4A1AC70C}" type="pres">
      <dgm:prSet presAssocID="{B89BF6F3-65F9-46D0-9E2C-5263B8EE207D}" presName="hierChild5" presStyleCnt="0"/>
      <dgm:spPr/>
    </dgm:pt>
    <dgm:pt modelId="{B1BD46A2-7BF9-481B-9F40-F1D01A699A4B}" type="pres">
      <dgm:prSet presAssocID="{F0A0E495-7A8C-4B46-98CA-ADBF4E73830A}" presName="hierChild5" presStyleCnt="0"/>
      <dgm:spPr/>
    </dgm:pt>
    <dgm:pt modelId="{03DAA19E-3EBA-4D94-A4A5-C6C6E9F359B3}" type="pres">
      <dgm:prSet presAssocID="{B1BD4E0A-DC3E-4B94-8226-9CFA37DCE2E6}" presName="Name28" presStyleLbl="parChTrans1D2" presStyleIdx="5" presStyleCnt="6"/>
      <dgm:spPr/>
    </dgm:pt>
    <dgm:pt modelId="{1837D590-593B-4230-8364-029D3B831593}" type="pres">
      <dgm:prSet presAssocID="{DFF6CFE4-B631-4390-BF40-A8D66D277C27}" presName="hierRoot2" presStyleCnt="0">
        <dgm:presLayoutVars>
          <dgm:hierBranch val="init"/>
        </dgm:presLayoutVars>
      </dgm:prSet>
      <dgm:spPr/>
    </dgm:pt>
    <dgm:pt modelId="{806C680A-2223-48AB-BF03-7EA9A597C20E}" type="pres">
      <dgm:prSet presAssocID="{DFF6CFE4-B631-4390-BF40-A8D66D277C27}" presName="rootComposite2" presStyleCnt="0"/>
      <dgm:spPr/>
    </dgm:pt>
    <dgm:pt modelId="{C9708E23-05E5-49D3-92CE-704289FA9A9D}" type="pres">
      <dgm:prSet presAssocID="{DFF6CFE4-B631-4390-BF40-A8D66D277C27}" presName="rootText2" presStyleLbl="alignAcc1" presStyleIdx="0" presStyleCnt="0">
        <dgm:presLayoutVars>
          <dgm:chPref val="3"/>
        </dgm:presLayoutVars>
      </dgm:prSet>
      <dgm:spPr/>
    </dgm:pt>
    <dgm:pt modelId="{EBB963E4-F35F-4020-AD98-21C116C7C347}" type="pres">
      <dgm:prSet presAssocID="{DFF6CFE4-B631-4390-BF40-A8D66D277C27}" presName="topArc2" presStyleLbl="parChTrans1D1" presStyleIdx="36" presStyleCnt="44"/>
      <dgm:spPr/>
    </dgm:pt>
    <dgm:pt modelId="{9E6BF00C-9A6C-412E-9650-31E26B09FC5D}" type="pres">
      <dgm:prSet presAssocID="{DFF6CFE4-B631-4390-BF40-A8D66D277C27}" presName="bottomArc2" presStyleLbl="parChTrans1D1" presStyleIdx="37" presStyleCnt="44"/>
      <dgm:spPr/>
    </dgm:pt>
    <dgm:pt modelId="{70865E89-0FC1-4035-A383-BCCEE397E5BC}" type="pres">
      <dgm:prSet presAssocID="{DFF6CFE4-B631-4390-BF40-A8D66D277C27}" presName="topConnNode2" presStyleLbl="node2" presStyleIdx="0" presStyleCnt="0"/>
      <dgm:spPr/>
    </dgm:pt>
    <dgm:pt modelId="{BAEA771B-88EF-49BB-8C67-D258B1EBDEA9}" type="pres">
      <dgm:prSet presAssocID="{DFF6CFE4-B631-4390-BF40-A8D66D277C27}" presName="hierChild4" presStyleCnt="0"/>
      <dgm:spPr/>
    </dgm:pt>
    <dgm:pt modelId="{0FFEE490-050F-4177-A3A9-54F6D8AF634B}" type="pres">
      <dgm:prSet presAssocID="{5E0B1493-7B9C-4FA6-BEDB-5FB1FD0F5244}" presName="Name28" presStyleLbl="parChTrans1D3" presStyleIdx="12" presStyleCnt="15"/>
      <dgm:spPr/>
    </dgm:pt>
    <dgm:pt modelId="{8D090475-2D5C-4B67-9F55-DB19D6B93BAE}" type="pres">
      <dgm:prSet presAssocID="{8BAA5627-8CA5-4184-8000-1941A60E08AE}" presName="hierRoot2" presStyleCnt="0">
        <dgm:presLayoutVars>
          <dgm:hierBranch val="init"/>
        </dgm:presLayoutVars>
      </dgm:prSet>
      <dgm:spPr/>
    </dgm:pt>
    <dgm:pt modelId="{856B5A86-7C11-4F03-AB62-BA4EDAF3B3E5}" type="pres">
      <dgm:prSet presAssocID="{8BAA5627-8CA5-4184-8000-1941A60E08AE}" presName="rootComposite2" presStyleCnt="0"/>
      <dgm:spPr/>
    </dgm:pt>
    <dgm:pt modelId="{555A55E4-0FDA-4EF5-88E4-692DBBEDEFEE}" type="pres">
      <dgm:prSet presAssocID="{8BAA5627-8CA5-4184-8000-1941A60E08AE}" presName="rootText2" presStyleLbl="alignAcc1" presStyleIdx="0" presStyleCnt="0">
        <dgm:presLayoutVars>
          <dgm:chPref val="3"/>
        </dgm:presLayoutVars>
      </dgm:prSet>
      <dgm:spPr/>
    </dgm:pt>
    <dgm:pt modelId="{E282A84E-C961-4E60-9538-DD0345EB9F89}" type="pres">
      <dgm:prSet presAssocID="{8BAA5627-8CA5-4184-8000-1941A60E08AE}" presName="topArc2" presStyleLbl="parChTrans1D1" presStyleIdx="38" presStyleCnt="44"/>
      <dgm:spPr/>
    </dgm:pt>
    <dgm:pt modelId="{86D424D8-32A3-48E3-8365-FEF7CF868F40}" type="pres">
      <dgm:prSet presAssocID="{8BAA5627-8CA5-4184-8000-1941A60E08AE}" presName="bottomArc2" presStyleLbl="parChTrans1D1" presStyleIdx="39" presStyleCnt="44"/>
      <dgm:spPr/>
    </dgm:pt>
    <dgm:pt modelId="{41C3F63B-0C76-4E4F-B6C2-75F6B79FE022}" type="pres">
      <dgm:prSet presAssocID="{8BAA5627-8CA5-4184-8000-1941A60E08AE}" presName="topConnNode2" presStyleLbl="node3" presStyleIdx="0" presStyleCnt="0"/>
      <dgm:spPr/>
    </dgm:pt>
    <dgm:pt modelId="{094C3569-2304-4C5A-B683-E95E217AF043}" type="pres">
      <dgm:prSet presAssocID="{8BAA5627-8CA5-4184-8000-1941A60E08AE}" presName="hierChild4" presStyleCnt="0"/>
      <dgm:spPr/>
    </dgm:pt>
    <dgm:pt modelId="{80C1BB6F-BA1D-492E-B66F-F857162E8439}" type="pres">
      <dgm:prSet presAssocID="{8BAA5627-8CA5-4184-8000-1941A60E08AE}" presName="hierChild5" presStyleCnt="0"/>
      <dgm:spPr/>
    </dgm:pt>
    <dgm:pt modelId="{37FCF933-426C-4F83-8ED6-49C82C1B8DD2}" type="pres">
      <dgm:prSet presAssocID="{F0EF789E-367E-4CD0-AC60-3673DB73CF51}" presName="Name28" presStyleLbl="parChTrans1D3" presStyleIdx="13" presStyleCnt="15"/>
      <dgm:spPr/>
    </dgm:pt>
    <dgm:pt modelId="{62CA9C7E-1F55-4817-8B74-BD7DE4703436}" type="pres">
      <dgm:prSet presAssocID="{2C4FFDF9-23BF-4CB6-BC6A-D7C93A878982}" presName="hierRoot2" presStyleCnt="0">
        <dgm:presLayoutVars>
          <dgm:hierBranch val="init"/>
        </dgm:presLayoutVars>
      </dgm:prSet>
      <dgm:spPr/>
    </dgm:pt>
    <dgm:pt modelId="{48D3D2D7-6B30-4563-A9D5-216CF84A7CAD}" type="pres">
      <dgm:prSet presAssocID="{2C4FFDF9-23BF-4CB6-BC6A-D7C93A878982}" presName="rootComposite2" presStyleCnt="0"/>
      <dgm:spPr/>
    </dgm:pt>
    <dgm:pt modelId="{E8616C46-4BA0-491F-BA30-B9BCB4231421}" type="pres">
      <dgm:prSet presAssocID="{2C4FFDF9-23BF-4CB6-BC6A-D7C93A878982}" presName="rootText2" presStyleLbl="alignAcc1" presStyleIdx="0" presStyleCnt="0">
        <dgm:presLayoutVars>
          <dgm:chPref val="3"/>
        </dgm:presLayoutVars>
      </dgm:prSet>
      <dgm:spPr/>
    </dgm:pt>
    <dgm:pt modelId="{4F3592DE-28BD-4E9E-8488-445D06EA408F}" type="pres">
      <dgm:prSet presAssocID="{2C4FFDF9-23BF-4CB6-BC6A-D7C93A878982}" presName="topArc2" presStyleLbl="parChTrans1D1" presStyleIdx="40" presStyleCnt="44"/>
      <dgm:spPr/>
    </dgm:pt>
    <dgm:pt modelId="{B41F540B-F7BA-4F7C-9256-C4ABBADD8CB5}" type="pres">
      <dgm:prSet presAssocID="{2C4FFDF9-23BF-4CB6-BC6A-D7C93A878982}" presName="bottomArc2" presStyleLbl="parChTrans1D1" presStyleIdx="41" presStyleCnt="44"/>
      <dgm:spPr/>
    </dgm:pt>
    <dgm:pt modelId="{8B8301FD-E0DC-452E-BD61-B6458C549DC7}" type="pres">
      <dgm:prSet presAssocID="{2C4FFDF9-23BF-4CB6-BC6A-D7C93A878982}" presName="topConnNode2" presStyleLbl="node3" presStyleIdx="0" presStyleCnt="0"/>
      <dgm:spPr/>
    </dgm:pt>
    <dgm:pt modelId="{BF881A26-6DAE-4A55-945A-CE0623966EE0}" type="pres">
      <dgm:prSet presAssocID="{2C4FFDF9-23BF-4CB6-BC6A-D7C93A878982}" presName="hierChild4" presStyleCnt="0"/>
      <dgm:spPr/>
    </dgm:pt>
    <dgm:pt modelId="{5FCCC7CC-F92C-4ED0-874C-0B1B4A26A469}" type="pres">
      <dgm:prSet presAssocID="{2C4FFDF9-23BF-4CB6-BC6A-D7C93A878982}" presName="hierChild5" presStyleCnt="0"/>
      <dgm:spPr/>
    </dgm:pt>
    <dgm:pt modelId="{C8439879-8F5E-4242-9F37-787B6E7D6E4B}" type="pres">
      <dgm:prSet presAssocID="{F5ABA630-7BC6-42AF-921F-CE80B2F9A2BF}" presName="Name28" presStyleLbl="parChTrans1D3" presStyleIdx="14" presStyleCnt="15"/>
      <dgm:spPr/>
    </dgm:pt>
    <dgm:pt modelId="{B614BD8A-F5AB-4F7C-85F3-F969D11A7112}" type="pres">
      <dgm:prSet presAssocID="{BD39C57A-E1BD-4500-A3A5-8CC96BFA4ECD}" presName="hierRoot2" presStyleCnt="0">
        <dgm:presLayoutVars>
          <dgm:hierBranch val="init"/>
        </dgm:presLayoutVars>
      </dgm:prSet>
      <dgm:spPr/>
    </dgm:pt>
    <dgm:pt modelId="{7F0AF15A-8B81-45FF-AEA7-354B72439739}" type="pres">
      <dgm:prSet presAssocID="{BD39C57A-E1BD-4500-A3A5-8CC96BFA4ECD}" presName="rootComposite2" presStyleCnt="0"/>
      <dgm:spPr/>
    </dgm:pt>
    <dgm:pt modelId="{7078D1B5-6D8B-42AF-AAE5-15E42A921B21}" type="pres">
      <dgm:prSet presAssocID="{BD39C57A-E1BD-4500-A3A5-8CC96BFA4ECD}" presName="rootText2" presStyleLbl="alignAcc1" presStyleIdx="0" presStyleCnt="0">
        <dgm:presLayoutVars>
          <dgm:chPref val="3"/>
        </dgm:presLayoutVars>
      </dgm:prSet>
      <dgm:spPr/>
    </dgm:pt>
    <dgm:pt modelId="{1D0A90DB-BD6A-462C-A375-387A3F258C6C}" type="pres">
      <dgm:prSet presAssocID="{BD39C57A-E1BD-4500-A3A5-8CC96BFA4ECD}" presName="topArc2" presStyleLbl="parChTrans1D1" presStyleIdx="42" presStyleCnt="44"/>
      <dgm:spPr/>
    </dgm:pt>
    <dgm:pt modelId="{4BCB81F0-E37B-40EF-83BE-EDD35CD0ABE6}" type="pres">
      <dgm:prSet presAssocID="{BD39C57A-E1BD-4500-A3A5-8CC96BFA4ECD}" presName="bottomArc2" presStyleLbl="parChTrans1D1" presStyleIdx="43" presStyleCnt="44"/>
      <dgm:spPr/>
    </dgm:pt>
    <dgm:pt modelId="{326C0032-A0A7-4A36-84B8-AA8E2F3CE937}" type="pres">
      <dgm:prSet presAssocID="{BD39C57A-E1BD-4500-A3A5-8CC96BFA4ECD}" presName="topConnNode2" presStyleLbl="node3" presStyleIdx="0" presStyleCnt="0"/>
      <dgm:spPr/>
    </dgm:pt>
    <dgm:pt modelId="{B058B68A-55D8-4AC6-BC1B-5501EADB0B9D}" type="pres">
      <dgm:prSet presAssocID="{BD39C57A-E1BD-4500-A3A5-8CC96BFA4ECD}" presName="hierChild4" presStyleCnt="0"/>
      <dgm:spPr/>
    </dgm:pt>
    <dgm:pt modelId="{4D19C33A-FEC1-4B8B-8FFC-94FA6DEAF294}" type="pres">
      <dgm:prSet presAssocID="{BD39C57A-E1BD-4500-A3A5-8CC96BFA4ECD}" presName="hierChild5" presStyleCnt="0"/>
      <dgm:spPr/>
    </dgm:pt>
    <dgm:pt modelId="{DABA393A-FEE6-4DC5-865A-4440A3428C77}" type="pres">
      <dgm:prSet presAssocID="{DFF6CFE4-B631-4390-BF40-A8D66D277C27}" presName="hierChild5" presStyleCnt="0"/>
      <dgm:spPr/>
    </dgm:pt>
    <dgm:pt modelId="{733E2B28-09B8-46CF-B4A9-80F3F6D8B7B0}" type="pres">
      <dgm:prSet presAssocID="{C0322541-BF30-404F-AE4F-4D7E85581B5A}" presName="hierChild3" presStyleCnt="0"/>
      <dgm:spPr/>
    </dgm:pt>
  </dgm:ptLst>
  <dgm:cxnLst>
    <dgm:cxn modelId="{8EECA700-E816-4214-A745-DCAAD4E66AD0}" type="presOf" srcId="{C0322541-BF30-404F-AE4F-4D7E85581B5A}" destId="{B0F44B67-E253-462E-84CB-22B59A682EAB}" srcOrd="0" destOrd="0" presId="urn:microsoft.com/office/officeart/2008/layout/HalfCircleOrganizationChart"/>
    <dgm:cxn modelId="{770BCB06-D862-43D0-8C6B-AD07B37D9C74}" type="presOf" srcId="{D1D28203-C626-4CFB-8ACD-9947A5B63EBF}" destId="{1B0A8E9B-713B-4631-A48E-965DA1DD31C1}" srcOrd="0" destOrd="0" presId="urn:microsoft.com/office/officeart/2008/layout/HalfCircleOrganizationChart"/>
    <dgm:cxn modelId="{E90C1208-EF21-495E-A3A4-A7C6E9FDE335}" type="presOf" srcId="{C0322541-BF30-404F-AE4F-4D7E85581B5A}" destId="{052122CC-4A5E-401C-9916-9F39A74625A7}" srcOrd="1" destOrd="0" presId="urn:microsoft.com/office/officeart/2008/layout/HalfCircleOrganizationChart"/>
    <dgm:cxn modelId="{DF5FA812-8555-4DFB-8900-B7CF5C5B5B67}" type="presOf" srcId="{8BAA5627-8CA5-4184-8000-1941A60E08AE}" destId="{41C3F63B-0C76-4E4F-B6C2-75F6B79FE022}" srcOrd="1" destOrd="0" presId="urn:microsoft.com/office/officeart/2008/layout/HalfCircleOrganizationChart"/>
    <dgm:cxn modelId="{34F09014-DEB7-4F63-BA2E-B73E27B55A32}" type="presOf" srcId="{EACA5E09-411E-4549-9AAD-C4154D863933}" destId="{261104B6-D63B-421C-80B3-9CCBD9272B40}" srcOrd="0" destOrd="0" presId="urn:microsoft.com/office/officeart/2008/layout/HalfCircleOrganizationChart"/>
    <dgm:cxn modelId="{C3401C16-261C-4B23-86F3-C1F47EA476C0}" srcId="{E442D222-987B-47B8-B048-6631650A94A9}" destId="{4411CB3C-30E7-4E3D-A5D3-8CDC29E9C33F}" srcOrd="0" destOrd="0" parTransId="{E9204ABE-EC93-4283-ACF8-32ECCE86B4CD}" sibTransId="{C2704980-DBD1-4F25-89AC-C534F8CA1B2A}"/>
    <dgm:cxn modelId="{05D5E118-895B-4AF3-9DB7-91798A227B8D}" srcId="{DFF6CFE4-B631-4390-BF40-A8D66D277C27}" destId="{8BAA5627-8CA5-4184-8000-1941A60E08AE}" srcOrd="0" destOrd="0" parTransId="{5E0B1493-7B9C-4FA6-BEDB-5FB1FD0F5244}" sibTransId="{A168B625-F82C-449C-BECC-024E9E81A933}"/>
    <dgm:cxn modelId="{5662EB1A-FE0F-47BF-A463-5100043D0CA4}" type="presOf" srcId="{D845E700-917A-4C5A-A00C-B5B35F9B64E9}" destId="{EC301864-8C0E-499A-8F40-137E3D6F6A5F}" srcOrd="0" destOrd="0" presId="urn:microsoft.com/office/officeart/2008/layout/HalfCircleOrganizationChart"/>
    <dgm:cxn modelId="{15A2C522-C60E-44E0-991D-CD6B64F3FB0B}" type="presOf" srcId="{F5ABA630-7BC6-42AF-921F-CE80B2F9A2BF}" destId="{C8439879-8F5E-4242-9F37-787B6E7D6E4B}" srcOrd="0" destOrd="0" presId="urn:microsoft.com/office/officeart/2008/layout/HalfCircleOrganizationChart"/>
    <dgm:cxn modelId="{6F9B0129-B2C2-4047-8B00-63D64CC8C975}" type="presOf" srcId="{4411CB3C-30E7-4E3D-A5D3-8CDC29E9C33F}" destId="{B9BC2535-FA1C-4362-85FC-ECDA2F5479A0}" srcOrd="1" destOrd="0" presId="urn:microsoft.com/office/officeart/2008/layout/HalfCircleOrganizationChart"/>
    <dgm:cxn modelId="{ABCFA232-3E4A-420B-8CB2-5C81521EAE82}" type="presOf" srcId="{BD39C57A-E1BD-4500-A3A5-8CC96BFA4ECD}" destId="{7078D1B5-6D8B-42AF-AAE5-15E42A921B21}" srcOrd="0" destOrd="0" presId="urn:microsoft.com/office/officeart/2008/layout/HalfCircleOrganizationChart"/>
    <dgm:cxn modelId="{F7AB8534-CDE2-4CD2-B3D5-F146813607E4}" type="presOf" srcId="{5D5AFF4A-E1C6-473B-A89D-931E5CBA417B}" destId="{C9761137-678C-4114-A91E-D566EF3489EF}" srcOrd="0" destOrd="0" presId="urn:microsoft.com/office/officeart/2008/layout/HalfCircleOrganizationChart"/>
    <dgm:cxn modelId="{F909333A-7EF1-4548-A06C-E28F079F8E92}" type="presOf" srcId="{60A008F9-DA12-4899-B1D3-EDB59D38E2BF}" destId="{80218F80-10C2-477F-BE26-0863B74F3CE3}" srcOrd="0" destOrd="0" presId="urn:microsoft.com/office/officeart/2008/layout/HalfCircleOrganizationChart"/>
    <dgm:cxn modelId="{AED3415C-5047-47ED-888F-020C95442222}" srcId="{5D5AFF4A-E1C6-473B-A89D-931E5CBA417B}" destId="{354135B8-4643-4FFB-B9E8-E7F1FD2D20CE}" srcOrd="1" destOrd="0" parTransId="{97C7D6DC-5E88-4F65-B5D5-20D2F6E877C5}" sibTransId="{A906AA5E-925B-4747-A72F-55606DAC7E2E}"/>
    <dgm:cxn modelId="{5BF0B45C-C077-4D22-A3FE-AC8326BB1D1F}" type="presOf" srcId="{8F329F34-FEB5-4216-AA3E-27D471A01325}" destId="{B176C7A6-62C9-417C-9793-C8E59B0C4517}" srcOrd="0" destOrd="0" presId="urn:microsoft.com/office/officeart/2008/layout/HalfCircleOrganizationChart"/>
    <dgm:cxn modelId="{86013B5D-F80B-4672-8CBC-E08E1A2794B6}" type="presOf" srcId="{859495BD-8E1C-4F46-9621-FDE6A2FD1353}" destId="{4042EDE1-E574-4027-86C2-8DFD793AE3FA}" srcOrd="0" destOrd="0" presId="urn:microsoft.com/office/officeart/2008/layout/HalfCircleOrganizationChart"/>
    <dgm:cxn modelId="{F1C7135E-32B6-4EDD-99B4-97E5B2C8F5B4}" type="presOf" srcId="{F0A0E495-7A8C-4B46-98CA-ADBF4E73830A}" destId="{F504DC90-9E2F-48F1-A149-CB6379C645AB}" srcOrd="0" destOrd="0" presId="urn:microsoft.com/office/officeart/2008/layout/HalfCircleOrganizationChart"/>
    <dgm:cxn modelId="{4AE05B42-15B7-4DCA-87FF-E50E0427F255}" type="presOf" srcId="{24C6D4D0-21E5-441A-872E-BE919129616E}" destId="{5EAC19E6-BA15-45E9-8E9C-C2C7A4FEBF15}" srcOrd="0" destOrd="0" presId="urn:microsoft.com/office/officeart/2008/layout/HalfCircleOrganizationChart"/>
    <dgm:cxn modelId="{38314D42-120D-445C-9373-B703E17791FD}" type="presOf" srcId="{6AFC594B-DFAA-4ABA-B237-C04DCDC1FEDF}" destId="{8A20F614-CB1C-4453-AE14-91EE9E60FD2D}" srcOrd="0" destOrd="0" presId="urn:microsoft.com/office/officeart/2008/layout/HalfCircleOrganizationChart"/>
    <dgm:cxn modelId="{4173B742-9D3F-4262-B97B-8DC4ED064203}" type="presOf" srcId="{C462C9B0-06BA-43B3-B0DA-6CDDBF0C899E}" destId="{7CC09AF4-5295-48E0-9F7C-6939910D424C}" srcOrd="0" destOrd="0" presId="urn:microsoft.com/office/officeart/2008/layout/HalfCircleOrganizationChart"/>
    <dgm:cxn modelId="{41D25A43-AC72-4D80-9A1B-DF8E32BFBC50}" type="presOf" srcId="{4411CB3C-30E7-4E3D-A5D3-8CDC29E9C33F}" destId="{F4814682-46BB-4E69-A84C-1F1BC0704CB1}" srcOrd="0" destOrd="0" presId="urn:microsoft.com/office/officeart/2008/layout/HalfCircleOrganizationChart"/>
    <dgm:cxn modelId="{D2245B68-1531-4BD6-BEB0-6F77A3E59461}" srcId="{DFF6CFE4-B631-4390-BF40-A8D66D277C27}" destId="{2C4FFDF9-23BF-4CB6-BC6A-D7C93A878982}" srcOrd="1" destOrd="0" parTransId="{F0EF789E-367E-4CD0-AC60-3673DB73CF51}" sibTransId="{AA2B8333-DF6C-4FBB-B551-CB2C6AF1E34B}"/>
    <dgm:cxn modelId="{1F226E68-085B-4C28-A53A-83ABD434B3BE}" srcId="{C0322541-BF30-404F-AE4F-4D7E85581B5A}" destId="{E442D222-987B-47B8-B048-6631650A94A9}" srcOrd="0" destOrd="0" parTransId="{34C242E6-64A5-4A56-BA83-B23FC14E7174}" sibTransId="{FFFA1B22-2706-4321-9DC5-24EFE442B3B2}"/>
    <dgm:cxn modelId="{71099868-EAF2-495F-B091-8F20BBF6EF2A}" type="presOf" srcId="{A7E710C0-1CCA-4217-BCB4-FC9713C5289A}" destId="{1E90925E-B7D9-402A-AD0A-4D10B2063CA2}" srcOrd="0" destOrd="0" presId="urn:microsoft.com/office/officeart/2008/layout/HalfCircleOrganizationChart"/>
    <dgm:cxn modelId="{36D3496B-EB42-4668-92EA-D2D48CE3993E}" srcId="{E442D222-987B-47B8-B048-6631650A94A9}" destId="{859495BD-8E1C-4F46-9621-FDE6A2FD1353}" srcOrd="1" destOrd="0" parTransId="{34090ED9-8261-4BF6-B966-71EE64E973C5}" sibTransId="{719F19E7-CEC7-447A-93B8-8C74AA503CCD}"/>
    <dgm:cxn modelId="{CD9B706B-5B03-4AE0-B8FE-D0C592A79B6E}" type="presOf" srcId="{24775EDE-0A74-4BAF-87F4-48A78F4F594D}" destId="{85A19F9A-123E-4C50-975B-BA993D16314C}" srcOrd="0" destOrd="0" presId="urn:microsoft.com/office/officeart/2008/layout/HalfCircleOrganizationChart"/>
    <dgm:cxn modelId="{E0E5536E-1A9A-4323-9277-031E7A64DD4F}" type="presOf" srcId="{B1BD4E0A-DC3E-4B94-8226-9CFA37DCE2E6}" destId="{03DAA19E-3EBA-4D94-A4A5-C6C6E9F359B3}" srcOrd="0" destOrd="0" presId="urn:microsoft.com/office/officeart/2008/layout/HalfCircleOrganizationChart"/>
    <dgm:cxn modelId="{236E7A6F-D3C2-4688-AE4C-401F51106B5E}" srcId="{C462C9B0-06BA-43B3-B0DA-6CDDBF0C899E}" destId="{C0322541-BF30-404F-AE4F-4D7E85581B5A}" srcOrd="0" destOrd="0" parTransId="{B201F2BD-CAA5-43CA-99CC-6484F951E535}" sibTransId="{D2328BB7-6CDC-486B-957D-8FF1C7C93AB8}"/>
    <dgm:cxn modelId="{AF05D571-8C8D-46FE-A127-9902029093F2}" type="presOf" srcId="{2C4FFDF9-23BF-4CB6-BC6A-D7C93A878982}" destId="{E8616C46-4BA0-491F-BA30-B9BCB4231421}" srcOrd="0" destOrd="0" presId="urn:microsoft.com/office/officeart/2008/layout/HalfCircleOrganizationChart"/>
    <dgm:cxn modelId="{07CCC354-7AD8-4864-A811-5854B252272E}" type="presOf" srcId="{05CC62B9-519C-4187-B066-1A50FCC01CDE}" destId="{0EA2EEFA-600D-4BDE-B800-852C77E507FC}" srcOrd="0" destOrd="0" presId="urn:microsoft.com/office/officeart/2008/layout/HalfCircleOrganizationChart"/>
    <dgm:cxn modelId="{CDEFB076-AAF9-4731-BC82-1A7DE765C08A}" srcId="{F0A0E495-7A8C-4B46-98CA-ADBF4E73830A}" destId="{EA908E47-47BF-4589-95BD-1C296542FB47}" srcOrd="1" destOrd="0" parTransId="{6DCDAF04-17BB-4B7B-B23E-7999EDF49454}" sibTransId="{47DDFBCB-DF18-4A26-B566-0DB7C10BB5C1}"/>
    <dgm:cxn modelId="{CC215F5A-A72C-4C94-8A61-973DDE910E64}" type="presOf" srcId="{E9204ABE-EC93-4283-ACF8-32ECCE86B4CD}" destId="{49177706-7245-4561-A61E-4933D55A7A78}" srcOrd="0" destOrd="0" presId="urn:microsoft.com/office/officeart/2008/layout/HalfCircleOrganizationChart"/>
    <dgm:cxn modelId="{22B4815A-81EA-4812-9D64-8EA11CA6AB6F}" type="presOf" srcId="{E442D222-987B-47B8-B048-6631650A94A9}" destId="{3CB563FC-15EA-4E5E-862F-6D6F4578C0B9}" srcOrd="0" destOrd="0" presId="urn:microsoft.com/office/officeart/2008/layout/HalfCircleOrganizationChart"/>
    <dgm:cxn modelId="{D2DF5D7E-7ABD-4EA7-A2D3-DD388440F391}" srcId="{F0A0E495-7A8C-4B46-98CA-ADBF4E73830A}" destId="{B89BF6F3-65F9-46D0-9E2C-5263B8EE207D}" srcOrd="2" destOrd="0" parTransId="{5CA2F955-1524-443C-AE65-F9DDFBD17489}" sibTransId="{05FB53A1-C486-4B80-B6A1-9A2B5AFDF671}"/>
    <dgm:cxn modelId="{E05C497E-D5BB-4F71-9CA9-2B131F9FA55D}" type="presOf" srcId="{41AEA3E7-2D59-4B31-A2C9-277050EE7D46}" destId="{38888925-2967-47AC-B4C4-B020B8549A39}" srcOrd="0" destOrd="0" presId="urn:microsoft.com/office/officeart/2008/layout/HalfCircleOrganizationChart"/>
    <dgm:cxn modelId="{B1FA9081-3B15-43C7-BBB8-0426E8713DC2}" type="presOf" srcId="{34090ED9-8261-4BF6-B966-71EE64E973C5}" destId="{A193BC73-BB1F-4DB5-B49B-A150CB4E6C47}" srcOrd="0" destOrd="0" presId="urn:microsoft.com/office/officeart/2008/layout/HalfCircleOrganizationChart"/>
    <dgm:cxn modelId="{EC6B2384-C7CF-4B22-84B5-C97E40881696}" type="presOf" srcId="{A3AA95C9-BD15-4096-9CC4-68F143AB1CC0}" destId="{F8D2C88C-FDB4-4740-B43C-D43188F674B5}" srcOrd="0" destOrd="0" presId="urn:microsoft.com/office/officeart/2008/layout/HalfCircleOrganizationChart"/>
    <dgm:cxn modelId="{9DE92A84-A325-4A85-8DB7-95A6FF84B52A}" type="presOf" srcId="{354135B8-4643-4FFB-B9E8-E7F1FD2D20CE}" destId="{6FF22C4F-F4EE-4830-A311-54E427343C84}" srcOrd="0" destOrd="0" presId="urn:microsoft.com/office/officeart/2008/layout/HalfCircleOrganizationChart"/>
    <dgm:cxn modelId="{4FDEF587-A215-4E56-A0A9-331AC4D721DB}" type="presOf" srcId="{97C7D6DC-5E88-4F65-B5D5-20D2F6E877C5}" destId="{69B18392-5890-42C5-A0E4-BDC644E0691C}" srcOrd="0" destOrd="0" presId="urn:microsoft.com/office/officeart/2008/layout/HalfCircleOrganizationChart"/>
    <dgm:cxn modelId="{7C57F18A-7C0F-422B-8EC8-A19B656C29AC}" srcId="{C0322541-BF30-404F-AE4F-4D7E85581B5A}" destId="{5D5AFF4A-E1C6-473B-A89D-931E5CBA417B}" srcOrd="1" destOrd="0" parTransId="{60A008F9-DA12-4899-B1D3-EDB59D38E2BF}" sibTransId="{CCE5D4BF-F6B4-457E-8641-7F7D2785DDE7}"/>
    <dgm:cxn modelId="{60B6958C-006A-44C0-9294-FCCF22E872D2}" type="presOf" srcId="{4000FFE6-7EA4-408E-818B-6FD67F287C3E}" destId="{9BBD1BC5-FBD9-4000-BCB5-4DD8DAA8F374}" srcOrd="0" destOrd="0" presId="urn:microsoft.com/office/officeart/2008/layout/HalfCircleOrganizationChart"/>
    <dgm:cxn modelId="{E17F868D-7385-4921-820E-2165E1C05365}" type="presOf" srcId="{5D5AFF4A-E1C6-473B-A89D-931E5CBA417B}" destId="{D9824897-3F67-4648-B808-D9B6CDBEC6CF}" srcOrd="1" destOrd="0" presId="urn:microsoft.com/office/officeart/2008/layout/HalfCircleOrganizationChart"/>
    <dgm:cxn modelId="{D23F4F92-A230-48D3-A0E6-3E83EB4BC237}" type="presOf" srcId="{A30815BA-C660-41D4-A937-AC55047DFBFB}" destId="{70CBB82F-AF2A-4FC0-A114-3B66258BDBBC}" srcOrd="1" destOrd="0" presId="urn:microsoft.com/office/officeart/2008/layout/HalfCircleOrganizationChart"/>
    <dgm:cxn modelId="{EB9DAB94-CD6C-481E-9AE8-FE77111C8DE4}" type="presOf" srcId="{859495BD-8E1C-4F46-9621-FDE6A2FD1353}" destId="{10193266-6EA5-4D10-93C4-8C341FCE73FA}" srcOrd="1" destOrd="0" presId="urn:microsoft.com/office/officeart/2008/layout/HalfCircleOrganizationChart"/>
    <dgm:cxn modelId="{DEC7EE94-3E5E-45A4-B601-E36F431F25CD}" srcId="{F0A0E495-7A8C-4B46-98CA-ADBF4E73830A}" destId="{B05D7AFE-0EFF-442E-ADC1-A2E27D78E3BF}" srcOrd="0" destOrd="0" parTransId="{D94385D8-3556-4DC6-ACA4-605B5DC5DD88}" sibTransId="{1F4E0036-B462-4CA2-B22B-72570DD796FC}"/>
    <dgm:cxn modelId="{D0E61D97-3685-4166-806F-3D1AC08461B8}" type="presOf" srcId="{354135B8-4643-4FFB-B9E8-E7F1FD2D20CE}" destId="{7B96E0F9-27F2-4011-AD9C-645E9802E5D1}" srcOrd="1" destOrd="0" presId="urn:microsoft.com/office/officeart/2008/layout/HalfCircleOrganizationChart"/>
    <dgm:cxn modelId="{57B54397-259C-424F-949A-9CC7885F5EDA}" type="presOf" srcId="{B89BF6F3-65F9-46D0-9E2C-5263B8EE207D}" destId="{2249C540-1362-43C4-AA29-70DC10DA2019}" srcOrd="0" destOrd="0" presId="urn:microsoft.com/office/officeart/2008/layout/HalfCircleOrganizationChart"/>
    <dgm:cxn modelId="{B5234A9A-F794-4310-A180-6073B292425D}" srcId="{5D5AFF4A-E1C6-473B-A89D-931E5CBA417B}" destId="{1D63047E-F0BA-4CC6-98D0-62447306B84D}" srcOrd="2" destOrd="0" parTransId="{D845E700-917A-4C5A-A00C-B5B35F9B64E9}" sibTransId="{9388A948-5967-43D0-B954-7729FCAACC83}"/>
    <dgm:cxn modelId="{23DF989D-85AB-496C-8801-650FBA5CF334}" type="presOf" srcId="{34C242E6-64A5-4A56-BA83-B23FC14E7174}" destId="{F691A017-C769-422F-B911-AA9BD3C1D531}" srcOrd="0" destOrd="0" presId="urn:microsoft.com/office/officeart/2008/layout/HalfCircleOrganizationChart"/>
    <dgm:cxn modelId="{140340A0-333E-4887-8089-4798D0B30E20}" type="presOf" srcId="{E9710117-DF2F-44CF-BA32-0AD033A5BDDA}" destId="{C8CC47FF-4AC4-4024-8D22-429F12DB8704}" srcOrd="0" destOrd="0" presId="urn:microsoft.com/office/officeart/2008/layout/HalfCircleOrganizationChart"/>
    <dgm:cxn modelId="{7D937BA2-EFE5-4E5B-8B2B-140CD9C8626D}" type="presOf" srcId="{F0EF789E-367E-4CD0-AC60-3673DB73CF51}" destId="{37FCF933-426C-4F83-8ED6-49C82C1B8DD2}" srcOrd="0" destOrd="0" presId="urn:microsoft.com/office/officeart/2008/layout/HalfCircleOrganizationChart"/>
    <dgm:cxn modelId="{7842A5A8-C309-435D-B737-E3231340F892}" type="presOf" srcId="{A30815BA-C660-41D4-A937-AC55047DFBFB}" destId="{19B7048E-D65E-4434-BC8A-EBC040E11B5A}" srcOrd="0" destOrd="0" presId="urn:microsoft.com/office/officeart/2008/layout/HalfCircleOrganizationChart"/>
    <dgm:cxn modelId="{C71EEEAD-0248-4131-983A-EC4161DC1757}" type="presOf" srcId="{24C6D4D0-21E5-441A-872E-BE919129616E}" destId="{E06B619D-B44F-4F91-86D6-976FF7EC50F0}" srcOrd="1" destOrd="0" presId="urn:microsoft.com/office/officeart/2008/layout/HalfCircleOrganizationChart"/>
    <dgm:cxn modelId="{CF04CCB4-46EC-45C0-B6FC-73659B4389BB}" srcId="{3593B08F-BF3D-487E-BE04-4F746771F21C}" destId="{A30815BA-C660-41D4-A937-AC55047DFBFB}" srcOrd="0" destOrd="0" parTransId="{D1D28203-C626-4CFB-8ACD-9947A5B63EBF}" sibTransId="{B56FC8D7-9474-42FB-808D-171AD71401BB}"/>
    <dgm:cxn modelId="{7F5371BC-2805-49DC-A852-C01A4227324C}" type="presOf" srcId="{A3AA95C9-BD15-4096-9CC4-68F143AB1CC0}" destId="{E4B71283-E18A-4AC2-BD95-E698076E9DA0}" srcOrd="1" destOrd="0" presId="urn:microsoft.com/office/officeart/2008/layout/HalfCircleOrganizationChart"/>
    <dgm:cxn modelId="{875D3ABE-0462-423F-BBB8-C8BA779978C5}" type="presOf" srcId="{22E4D001-F880-4A17-A5DD-C365300EFE8E}" destId="{689A9DA7-4AB2-4975-90AE-705E1F39B077}" srcOrd="0" destOrd="0" presId="urn:microsoft.com/office/officeart/2008/layout/HalfCircleOrganizationChart"/>
    <dgm:cxn modelId="{6F762AC0-8A01-4279-97D0-9F493F7430BA}" type="presOf" srcId="{1D63047E-F0BA-4CC6-98D0-62447306B84D}" destId="{9B3FBA64-4952-48BC-85B3-E388FD9F0A3F}" srcOrd="0" destOrd="0" presId="urn:microsoft.com/office/officeart/2008/layout/HalfCircleOrganizationChart"/>
    <dgm:cxn modelId="{5E5AB9C2-67EC-49A4-AAB5-6F3BF630F098}" type="presOf" srcId="{3593B08F-BF3D-487E-BE04-4F746771F21C}" destId="{7E33C580-AABB-4F56-87C3-CC28DE2755C0}" srcOrd="1" destOrd="0" presId="urn:microsoft.com/office/officeart/2008/layout/HalfCircleOrganizationChart"/>
    <dgm:cxn modelId="{C683B3C3-FAC8-4FC2-93B7-35FE6AEFE0E9}" type="presOf" srcId="{41AEA3E7-2D59-4B31-A2C9-277050EE7D46}" destId="{FBFA9CB3-498A-4956-9087-2E2FD35E2F01}" srcOrd="1" destOrd="0" presId="urn:microsoft.com/office/officeart/2008/layout/HalfCircleOrganizationChart"/>
    <dgm:cxn modelId="{485845C6-2410-4419-8827-93902ADB1A7C}" srcId="{C0322541-BF30-404F-AE4F-4D7E85581B5A}" destId="{A7E710C0-1CCA-4217-BCB4-FC9713C5289A}" srcOrd="3" destOrd="0" parTransId="{8F329F34-FEB5-4216-AA3E-27D471A01325}" sibTransId="{D112E16F-E3D8-44BD-806F-6532447D99E8}"/>
    <dgm:cxn modelId="{4F8523C8-2F85-4B81-BD84-F6082C568997}" srcId="{5D5AFF4A-E1C6-473B-A89D-931E5CBA417B}" destId="{24C6D4D0-21E5-441A-872E-BE919129616E}" srcOrd="0" destOrd="0" parTransId="{24775EDE-0A74-4BAF-87F4-48A78F4F594D}" sibTransId="{EA50DCB8-8DC8-4252-931A-0E753640091F}"/>
    <dgm:cxn modelId="{47B55DCD-9A28-4FD9-82FD-D805639BB3E4}" srcId="{C0322541-BF30-404F-AE4F-4D7E85581B5A}" destId="{3593B08F-BF3D-487E-BE04-4F746771F21C}" srcOrd="2" destOrd="0" parTransId="{E9710117-DF2F-44CF-BA32-0AD033A5BDDA}" sibTransId="{60216A47-6540-439C-8DEB-900C13F0C16B}"/>
    <dgm:cxn modelId="{390E87CD-D99D-422A-8A3E-EBC11A4BDFCD}" srcId="{C0322541-BF30-404F-AE4F-4D7E85581B5A}" destId="{F0A0E495-7A8C-4B46-98CA-ADBF4E73830A}" srcOrd="4" destOrd="0" parTransId="{EACA5E09-411E-4549-9AAD-C4154D863933}" sibTransId="{EA957E42-29B7-4D16-BE30-3BFE48192963}"/>
    <dgm:cxn modelId="{D2E815CE-BB3C-4171-9BD5-30120F97EA63}" srcId="{3593B08F-BF3D-487E-BE04-4F746771F21C}" destId="{A3AA95C9-BD15-4096-9CC4-68F143AB1CC0}" srcOrd="1" destOrd="0" parTransId="{4000FFE6-7EA4-408E-818B-6FD67F287C3E}" sibTransId="{1D941DDB-E8A7-4390-902A-D7190E8733FE}"/>
    <dgm:cxn modelId="{3584A6CF-9ECC-4689-97AE-E1318F3EF472}" type="presOf" srcId="{F0A0E495-7A8C-4B46-98CA-ADBF4E73830A}" destId="{44FD3DDA-A78F-454E-ABDC-5B513FA5A5F7}" srcOrd="1" destOrd="0" presId="urn:microsoft.com/office/officeart/2008/layout/HalfCircleOrganizationChart"/>
    <dgm:cxn modelId="{9BEBABD0-5D4F-4FCB-BAD1-A6351551BFA4}" type="presOf" srcId="{E442D222-987B-47B8-B048-6631650A94A9}" destId="{E6D84CB6-23DE-48CB-8BB5-D186A6D2B203}" srcOrd="1" destOrd="0" presId="urn:microsoft.com/office/officeart/2008/layout/HalfCircleOrganizationChart"/>
    <dgm:cxn modelId="{6C58EFD0-E2F7-4465-B4C0-B30CEDBDBC73}" type="presOf" srcId="{8BAA5627-8CA5-4184-8000-1941A60E08AE}" destId="{555A55E4-0FDA-4EF5-88E4-692DBBEDEFEE}" srcOrd="0" destOrd="0" presId="urn:microsoft.com/office/officeart/2008/layout/HalfCircleOrganizationChart"/>
    <dgm:cxn modelId="{E5F104D3-D2F2-463A-9093-FBCA283A058F}" type="presOf" srcId="{A7E710C0-1CCA-4217-BCB4-FC9713C5289A}" destId="{0AF80A3B-5D91-4510-A486-4A92B701229C}" srcOrd="1" destOrd="0" presId="urn:microsoft.com/office/officeart/2008/layout/HalfCircleOrganizationChart"/>
    <dgm:cxn modelId="{95011DD5-1F54-48A1-8104-623E0D0EE044}" type="presOf" srcId="{EA908E47-47BF-4589-95BD-1C296542FB47}" destId="{443BA667-7BAA-45CD-9858-13E90F45F6D0}" srcOrd="0" destOrd="0" presId="urn:microsoft.com/office/officeart/2008/layout/HalfCircleOrganizationChart"/>
    <dgm:cxn modelId="{60A57ED6-066D-4FF6-A365-7C44E46DED07}" type="presOf" srcId="{B89BF6F3-65F9-46D0-9E2C-5263B8EE207D}" destId="{8FB3CBD4-631B-434E-B869-9C8B57EDFDBF}" srcOrd="1" destOrd="0" presId="urn:microsoft.com/office/officeart/2008/layout/HalfCircleOrganizationChart"/>
    <dgm:cxn modelId="{53F8A5D6-CBB2-4482-9B43-2FB57B77660C}" type="presOf" srcId="{B05D7AFE-0EFF-442E-ADC1-A2E27D78E3BF}" destId="{6996F6F9-A0D5-4576-BE4F-5EE8CB3BCE7B}" srcOrd="1" destOrd="0" presId="urn:microsoft.com/office/officeart/2008/layout/HalfCircleOrganizationChart"/>
    <dgm:cxn modelId="{DA4950D8-DBC0-418B-B3FF-DD78B21EA069}" type="presOf" srcId="{D94385D8-3556-4DC6-ACA4-605B5DC5DD88}" destId="{2A94B365-28FF-46A5-A464-42AC1E83A55B}" srcOrd="0" destOrd="0" presId="urn:microsoft.com/office/officeart/2008/layout/HalfCircleOrganizationChart"/>
    <dgm:cxn modelId="{BD17BDD8-050D-4A68-888E-F45059034EED}" srcId="{DFF6CFE4-B631-4390-BF40-A8D66D277C27}" destId="{BD39C57A-E1BD-4500-A3A5-8CC96BFA4ECD}" srcOrd="2" destOrd="0" parTransId="{F5ABA630-7BC6-42AF-921F-CE80B2F9A2BF}" sibTransId="{6C0C130F-F4D3-4D1F-98FB-13F40D84C52F}"/>
    <dgm:cxn modelId="{89C6D8D9-AB09-44BB-B573-93DD18CEB599}" type="presOf" srcId="{1D63047E-F0BA-4CC6-98D0-62447306B84D}" destId="{4E595F7B-ADE5-4EDE-8991-F9AB322AD7BA}" srcOrd="1" destOrd="0" presId="urn:microsoft.com/office/officeart/2008/layout/HalfCircleOrganizationChart"/>
    <dgm:cxn modelId="{C6BFF2D9-566C-44AB-945A-6A6C1B6A15F3}" type="presOf" srcId="{6AFC594B-DFAA-4ABA-B237-C04DCDC1FEDF}" destId="{8986E75C-9366-43CA-BFDE-790FAB550F09}" srcOrd="1" destOrd="0" presId="urn:microsoft.com/office/officeart/2008/layout/HalfCircleOrganizationChart"/>
    <dgm:cxn modelId="{386CF9DC-CB22-486C-87F3-60FAD5474E5F}" type="presOf" srcId="{3593B08F-BF3D-487E-BE04-4F746771F21C}" destId="{265587D1-90D6-47CB-8ED7-DAE72C81C5B1}" srcOrd="0" destOrd="0" presId="urn:microsoft.com/office/officeart/2008/layout/HalfCircleOrganizationChart"/>
    <dgm:cxn modelId="{9D4EFCE4-89D5-4889-8B4F-EEAF3E1AEDA1}" type="presOf" srcId="{B05D7AFE-0EFF-442E-ADC1-A2E27D78E3BF}" destId="{2E2B0A4E-C20A-44A8-A529-00825F3AF458}" srcOrd="0" destOrd="0" presId="urn:microsoft.com/office/officeart/2008/layout/HalfCircleOrganizationChart"/>
    <dgm:cxn modelId="{FFC092EA-0A7C-4907-92F8-1FCBCBE14A67}" type="presOf" srcId="{EA908E47-47BF-4589-95BD-1C296542FB47}" destId="{4141DFF9-759D-43AE-B97C-65D49BBE1D27}" srcOrd="1" destOrd="0" presId="urn:microsoft.com/office/officeart/2008/layout/HalfCircleOrganizationChart"/>
    <dgm:cxn modelId="{72F987EC-6F87-4329-9ABA-3610134A41E4}" type="presOf" srcId="{5E0B1493-7B9C-4FA6-BEDB-5FB1FD0F5244}" destId="{0FFEE490-050F-4177-A3A9-54F6D8AF634B}" srcOrd="0" destOrd="0" presId="urn:microsoft.com/office/officeart/2008/layout/HalfCircleOrganizationChart"/>
    <dgm:cxn modelId="{4F9A77ED-B6CE-4C5A-BEB2-5C7F4DD2D41C}" srcId="{C0322541-BF30-404F-AE4F-4D7E85581B5A}" destId="{DFF6CFE4-B631-4390-BF40-A8D66D277C27}" srcOrd="5" destOrd="0" parTransId="{B1BD4E0A-DC3E-4B94-8226-9CFA37DCE2E6}" sibTransId="{21276802-82BA-4439-BCE0-D3D60E45B84C}"/>
    <dgm:cxn modelId="{FE2FCFED-9591-4DD0-A3FA-8BE042F873B6}" type="presOf" srcId="{DFF6CFE4-B631-4390-BF40-A8D66D277C27}" destId="{70865E89-0FC1-4035-A383-BCCEE397E5BC}" srcOrd="1" destOrd="0" presId="urn:microsoft.com/office/officeart/2008/layout/HalfCircleOrganizationChart"/>
    <dgm:cxn modelId="{38E9B1EF-198C-4ECB-9787-1F92C568F4FC}" type="presOf" srcId="{2C4FFDF9-23BF-4CB6-BC6A-D7C93A878982}" destId="{8B8301FD-E0DC-452E-BD61-B6458C549DC7}" srcOrd="1" destOrd="0" presId="urn:microsoft.com/office/officeart/2008/layout/HalfCircleOrganizationChart"/>
    <dgm:cxn modelId="{7C482FF2-68EE-40B1-B435-2C53C86EB610}" type="presOf" srcId="{6DCDAF04-17BB-4B7B-B23E-7999EDF49454}" destId="{CB836C7B-BB07-4A16-9742-2462A8B7A1A1}" srcOrd="0" destOrd="0" presId="urn:microsoft.com/office/officeart/2008/layout/HalfCircleOrganizationChart"/>
    <dgm:cxn modelId="{BE8CEAF8-0463-454F-A793-948017CA8CB9}" srcId="{3593B08F-BF3D-487E-BE04-4F746771F21C}" destId="{41AEA3E7-2D59-4B31-A2C9-277050EE7D46}" srcOrd="2" destOrd="0" parTransId="{22E4D001-F880-4A17-A5DD-C365300EFE8E}" sibTransId="{32E75330-0A20-4A1B-9C78-18FA7728F1F9}"/>
    <dgm:cxn modelId="{E8F80AF9-7FAB-4C21-BFC9-FA3DE6AC1D9B}" type="presOf" srcId="{5CA2F955-1524-443C-AE65-F9DDFBD17489}" destId="{8BF6BF40-4E94-4899-8443-73DC9C9931C6}" srcOrd="0" destOrd="0" presId="urn:microsoft.com/office/officeart/2008/layout/HalfCircleOrganizationChart"/>
    <dgm:cxn modelId="{1F6AC1F9-E038-4A7B-8F03-9F9C6B242635}" srcId="{E442D222-987B-47B8-B048-6631650A94A9}" destId="{6AFC594B-DFAA-4ABA-B237-C04DCDC1FEDF}" srcOrd="2" destOrd="0" parTransId="{05CC62B9-519C-4187-B066-1A50FCC01CDE}" sibTransId="{95F91D01-686E-4583-AB51-F88D8C677026}"/>
    <dgm:cxn modelId="{C9595AFA-7A3B-4303-A65B-29A423183C50}" type="presOf" srcId="{DFF6CFE4-B631-4390-BF40-A8D66D277C27}" destId="{C9708E23-05E5-49D3-92CE-704289FA9A9D}" srcOrd="0" destOrd="0" presId="urn:microsoft.com/office/officeart/2008/layout/HalfCircleOrganizationChart"/>
    <dgm:cxn modelId="{D9746BFB-6E9B-450D-86C3-D039611EC54C}" type="presOf" srcId="{BD39C57A-E1BD-4500-A3A5-8CC96BFA4ECD}" destId="{326C0032-A0A7-4A36-84B8-AA8E2F3CE937}" srcOrd="1" destOrd="0" presId="urn:microsoft.com/office/officeart/2008/layout/HalfCircleOrganizationChart"/>
    <dgm:cxn modelId="{1F6356BC-A936-428B-B3A8-556C378EA130}" type="presParOf" srcId="{7CC09AF4-5295-48E0-9F7C-6939910D424C}" destId="{CF3E96ED-1054-4DC7-8D09-5A9105C22E70}" srcOrd="0" destOrd="0" presId="urn:microsoft.com/office/officeart/2008/layout/HalfCircleOrganizationChart"/>
    <dgm:cxn modelId="{BDD9E3FD-F2A4-450F-8F3D-61B2793B4CCC}" type="presParOf" srcId="{CF3E96ED-1054-4DC7-8D09-5A9105C22E70}" destId="{A5D00252-3919-4EE3-B745-834414F71AA4}" srcOrd="0" destOrd="0" presId="urn:microsoft.com/office/officeart/2008/layout/HalfCircleOrganizationChart"/>
    <dgm:cxn modelId="{A1B18CAC-C20F-4E80-882A-85D4981F5C38}" type="presParOf" srcId="{A5D00252-3919-4EE3-B745-834414F71AA4}" destId="{B0F44B67-E253-462E-84CB-22B59A682EAB}" srcOrd="0" destOrd="0" presId="urn:microsoft.com/office/officeart/2008/layout/HalfCircleOrganizationChart"/>
    <dgm:cxn modelId="{3A22CA03-7EB0-4132-B22D-A9D9155E37B0}" type="presParOf" srcId="{A5D00252-3919-4EE3-B745-834414F71AA4}" destId="{42E4D9C3-5077-42FA-92B7-998DCC842E10}" srcOrd="1" destOrd="0" presId="urn:microsoft.com/office/officeart/2008/layout/HalfCircleOrganizationChart"/>
    <dgm:cxn modelId="{140CF8DC-9E2A-43ED-B23A-F018C0280ADB}" type="presParOf" srcId="{A5D00252-3919-4EE3-B745-834414F71AA4}" destId="{AF84CF05-4C5E-4A21-8095-8180CA1153AD}" srcOrd="2" destOrd="0" presId="urn:microsoft.com/office/officeart/2008/layout/HalfCircleOrganizationChart"/>
    <dgm:cxn modelId="{0EC0B327-B24F-47FA-A1AE-7E842CA32B05}" type="presParOf" srcId="{A5D00252-3919-4EE3-B745-834414F71AA4}" destId="{052122CC-4A5E-401C-9916-9F39A74625A7}" srcOrd="3" destOrd="0" presId="urn:microsoft.com/office/officeart/2008/layout/HalfCircleOrganizationChart"/>
    <dgm:cxn modelId="{0F6B1F6B-BC2E-4810-8F94-BEB3E9DBA09E}" type="presParOf" srcId="{CF3E96ED-1054-4DC7-8D09-5A9105C22E70}" destId="{2A812EFA-A933-478F-941C-0D704DC02E6D}" srcOrd="1" destOrd="0" presId="urn:microsoft.com/office/officeart/2008/layout/HalfCircleOrganizationChart"/>
    <dgm:cxn modelId="{E38413AF-9306-4E76-900C-E684CE4A307A}" type="presParOf" srcId="{2A812EFA-A933-478F-941C-0D704DC02E6D}" destId="{F691A017-C769-422F-B911-AA9BD3C1D531}" srcOrd="0" destOrd="0" presId="urn:microsoft.com/office/officeart/2008/layout/HalfCircleOrganizationChart"/>
    <dgm:cxn modelId="{8DBC4B54-FF46-4C49-908D-EC697A604C87}" type="presParOf" srcId="{2A812EFA-A933-478F-941C-0D704DC02E6D}" destId="{4265ACA7-415A-491B-B632-95520ED144DD}" srcOrd="1" destOrd="0" presId="urn:microsoft.com/office/officeart/2008/layout/HalfCircleOrganizationChart"/>
    <dgm:cxn modelId="{E8F30311-3082-4281-9908-98ABD08DE849}" type="presParOf" srcId="{4265ACA7-415A-491B-B632-95520ED144DD}" destId="{8C738584-D583-4931-8461-4913ACCC0695}" srcOrd="0" destOrd="0" presId="urn:microsoft.com/office/officeart/2008/layout/HalfCircleOrganizationChart"/>
    <dgm:cxn modelId="{0C636AD9-C726-41A2-9725-25F27EB70FF0}" type="presParOf" srcId="{8C738584-D583-4931-8461-4913ACCC0695}" destId="{3CB563FC-15EA-4E5E-862F-6D6F4578C0B9}" srcOrd="0" destOrd="0" presId="urn:microsoft.com/office/officeart/2008/layout/HalfCircleOrganizationChart"/>
    <dgm:cxn modelId="{27EF9981-6114-43F7-8F2D-3F8CB5ED0563}" type="presParOf" srcId="{8C738584-D583-4931-8461-4913ACCC0695}" destId="{38370D2B-B2F9-408E-9B15-B1433CE8BC26}" srcOrd="1" destOrd="0" presId="urn:microsoft.com/office/officeart/2008/layout/HalfCircleOrganizationChart"/>
    <dgm:cxn modelId="{1EDE1D02-9D5D-4EF9-B61A-8F2AA0278305}" type="presParOf" srcId="{8C738584-D583-4931-8461-4913ACCC0695}" destId="{C2AC8E14-998D-4549-A01C-4DCA4FE79B66}" srcOrd="2" destOrd="0" presId="urn:microsoft.com/office/officeart/2008/layout/HalfCircleOrganizationChart"/>
    <dgm:cxn modelId="{721E4E9A-F48E-4ACD-9E3F-857CF360244B}" type="presParOf" srcId="{8C738584-D583-4931-8461-4913ACCC0695}" destId="{E6D84CB6-23DE-48CB-8BB5-D186A6D2B203}" srcOrd="3" destOrd="0" presId="urn:microsoft.com/office/officeart/2008/layout/HalfCircleOrganizationChart"/>
    <dgm:cxn modelId="{91BE40F6-B706-4E9A-B18B-1E5CBF541A50}" type="presParOf" srcId="{4265ACA7-415A-491B-B632-95520ED144DD}" destId="{BE1B75E1-EFD6-4EFC-A6C6-5DB734033BEB}" srcOrd="1" destOrd="0" presId="urn:microsoft.com/office/officeart/2008/layout/HalfCircleOrganizationChart"/>
    <dgm:cxn modelId="{DB96BBF3-75A4-4769-BBE7-ACE9A7145931}" type="presParOf" srcId="{BE1B75E1-EFD6-4EFC-A6C6-5DB734033BEB}" destId="{49177706-7245-4561-A61E-4933D55A7A78}" srcOrd="0" destOrd="0" presId="urn:microsoft.com/office/officeart/2008/layout/HalfCircleOrganizationChart"/>
    <dgm:cxn modelId="{9CAAB947-E65A-43B4-B41F-5D3C086965C7}" type="presParOf" srcId="{BE1B75E1-EFD6-4EFC-A6C6-5DB734033BEB}" destId="{4DA18555-CA4D-4DCD-B238-1F78F1B710A2}" srcOrd="1" destOrd="0" presId="urn:microsoft.com/office/officeart/2008/layout/HalfCircleOrganizationChart"/>
    <dgm:cxn modelId="{46FA8454-7CD4-408E-8951-F64345270C4B}" type="presParOf" srcId="{4DA18555-CA4D-4DCD-B238-1F78F1B710A2}" destId="{7780BCF5-564C-4E40-AB3C-DC3F8A45F4AB}" srcOrd="0" destOrd="0" presId="urn:microsoft.com/office/officeart/2008/layout/HalfCircleOrganizationChart"/>
    <dgm:cxn modelId="{5449EACE-837D-4837-8CAB-14A7E9834D8A}" type="presParOf" srcId="{7780BCF5-564C-4E40-AB3C-DC3F8A45F4AB}" destId="{F4814682-46BB-4E69-A84C-1F1BC0704CB1}" srcOrd="0" destOrd="0" presId="urn:microsoft.com/office/officeart/2008/layout/HalfCircleOrganizationChart"/>
    <dgm:cxn modelId="{E84C288D-C60B-49A8-A1CC-EBA6E3FAA674}" type="presParOf" srcId="{7780BCF5-564C-4E40-AB3C-DC3F8A45F4AB}" destId="{7E21BF6E-2C74-42DF-BB7C-6EEAD8BE5482}" srcOrd="1" destOrd="0" presId="urn:microsoft.com/office/officeart/2008/layout/HalfCircleOrganizationChart"/>
    <dgm:cxn modelId="{76E2F727-E075-4CE8-AC50-83EF62DBBA58}" type="presParOf" srcId="{7780BCF5-564C-4E40-AB3C-DC3F8A45F4AB}" destId="{25D958F5-0CDB-48C8-89C7-6A73324C131F}" srcOrd="2" destOrd="0" presId="urn:microsoft.com/office/officeart/2008/layout/HalfCircleOrganizationChart"/>
    <dgm:cxn modelId="{78DE7A30-8965-424C-B918-C5BAF3827552}" type="presParOf" srcId="{7780BCF5-564C-4E40-AB3C-DC3F8A45F4AB}" destId="{B9BC2535-FA1C-4362-85FC-ECDA2F5479A0}" srcOrd="3" destOrd="0" presId="urn:microsoft.com/office/officeart/2008/layout/HalfCircleOrganizationChart"/>
    <dgm:cxn modelId="{0FEC8F8E-5211-4258-9D86-A6F50B0B973C}" type="presParOf" srcId="{4DA18555-CA4D-4DCD-B238-1F78F1B710A2}" destId="{746EADE8-1BD2-4EF2-BEA8-45E256DBAAA1}" srcOrd="1" destOrd="0" presId="urn:microsoft.com/office/officeart/2008/layout/HalfCircleOrganizationChart"/>
    <dgm:cxn modelId="{1ACA171D-65AC-40A7-A582-1E277CA96E1F}" type="presParOf" srcId="{4DA18555-CA4D-4DCD-B238-1F78F1B710A2}" destId="{F605F14F-9FE4-4E0A-9DE9-69807513F748}" srcOrd="2" destOrd="0" presId="urn:microsoft.com/office/officeart/2008/layout/HalfCircleOrganizationChart"/>
    <dgm:cxn modelId="{3F8BE230-62B8-49A4-845C-A64617742077}" type="presParOf" srcId="{BE1B75E1-EFD6-4EFC-A6C6-5DB734033BEB}" destId="{A193BC73-BB1F-4DB5-B49B-A150CB4E6C47}" srcOrd="2" destOrd="0" presId="urn:microsoft.com/office/officeart/2008/layout/HalfCircleOrganizationChart"/>
    <dgm:cxn modelId="{7CE242AB-A7B2-4132-85BA-D7EE436412D1}" type="presParOf" srcId="{BE1B75E1-EFD6-4EFC-A6C6-5DB734033BEB}" destId="{AD78459E-9A48-4CF7-808A-3EDE8C147AFB}" srcOrd="3" destOrd="0" presId="urn:microsoft.com/office/officeart/2008/layout/HalfCircleOrganizationChart"/>
    <dgm:cxn modelId="{388534CD-D17E-47E7-B5FA-F0DF2C3DFDCC}" type="presParOf" srcId="{AD78459E-9A48-4CF7-808A-3EDE8C147AFB}" destId="{4F386C8C-8D34-403F-BEC2-C70CB0047CFC}" srcOrd="0" destOrd="0" presId="urn:microsoft.com/office/officeart/2008/layout/HalfCircleOrganizationChart"/>
    <dgm:cxn modelId="{0B531517-693A-4773-8761-6962060CB2DB}" type="presParOf" srcId="{4F386C8C-8D34-403F-BEC2-C70CB0047CFC}" destId="{4042EDE1-E574-4027-86C2-8DFD793AE3FA}" srcOrd="0" destOrd="0" presId="urn:microsoft.com/office/officeart/2008/layout/HalfCircleOrganizationChart"/>
    <dgm:cxn modelId="{1FC6E89E-6B53-49F4-8CA2-8AB2BAFC4869}" type="presParOf" srcId="{4F386C8C-8D34-403F-BEC2-C70CB0047CFC}" destId="{F3F585ED-0DF7-4C7E-8183-03CEDD73EEBC}" srcOrd="1" destOrd="0" presId="urn:microsoft.com/office/officeart/2008/layout/HalfCircleOrganizationChart"/>
    <dgm:cxn modelId="{894F70B1-C10C-4C88-936F-AB79DAB6D8E8}" type="presParOf" srcId="{4F386C8C-8D34-403F-BEC2-C70CB0047CFC}" destId="{A9F0C4A9-BE0B-465B-8BF7-C5C3CFA2B0C8}" srcOrd="2" destOrd="0" presId="urn:microsoft.com/office/officeart/2008/layout/HalfCircleOrganizationChart"/>
    <dgm:cxn modelId="{A823B3CF-B91E-426B-A190-F567849FFB12}" type="presParOf" srcId="{4F386C8C-8D34-403F-BEC2-C70CB0047CFC}" destId="{10193266-6EA5-4D10-93C4-8C341FCE73FA}" srcOrd="3" destOrd="0" presId="urn:microsoft.com/office/officeart/2008/layout/HalfCircleOrganizationChart"/>
    <dgm:cxn modelId="{DAE92623-734E-4E9D-AB4A-A0CBE919AA46}" type="presParOf" srcId="{AD78459E-9A48-4CF7-808A-3EDE8C147AFB}" destId="{0AFD4A00-2D30-4488-B05F-755769F5A480}" srcOrd="1" destOrd="0" presId="urn:microsoft.com/office/officeart/2008/layout/HalfCircleOrganizationChart"/>
    <dgm:cxn modelId="{39610EB9-C7F8-4830-89CA-BAE7E4EF898B}" type="presParOf" srcId="{AD78459E-9A48-4CF7-808A-3EDE8C147AFB}" destId="{C36B78CF-1719-453B-AC63-9CA227476E9F}" srcOrd="2" destOrd="0" presId="urn:microsoft.com/office/officeart/2008/layout/HalfCircleOrganizationChart"/>
    <dgm:cxn modelId="{250F7AA2-C5B8-43FD-AF6A-AC1BE98A4312}" type="presParOf" srcId="{BE1B75E1-EFD6-4EFC-A6C6-5DB734033BEB}" destId="{0EA2EEFA-600D-4BDE-B800-852C77E507FC}" srcOrd="4" destOrd="0" presId="urn:microsoft.com/office/officeart/2008/layout/HalfCircleOrganizationChart"/>
    <dgm:cxn modelId="{D048116F-C75C-46A9-9DF1-77253A780243}" type="presParOf" srcId="{BE1B75E1-EFD6-4EFC-A6C6-5DB734033BEB}" destId="{B12784BB-14A8-4EFC-9341-3B2D09A7CC20}" srcOrd="5" destOrd="0" presId="urn:microsoft.com/office/officeart/2008/layout/HalfCircleOrganizationChart"/>
    <dgm:cxn modelId="{A85D5B87-9B2D-41C2-8EB3-E6910EF72DE3}" type="presParOf" srcId="{B12784BB-14A8-4EFC-9341-3B2D09A7CC20}" destId="{CC7977AF-D8B1-4F79-82C0-31D7D99FCE6A}" srcOrd="0" destOrd="0" presId="urn:microsoft.com/office/officeart/2008/layout/HalfCircleOrganizationChart"/>
    <dgm:cxn modelId="{2BF71F6B-8CEF-4101-8102-558BBBBFCD47}" type="presParOf" srcId="{CC7977AF-D8B1-4F79-82C0-31D7D99FCE6A}" destId="{8A20F614-CB1C-4453-AE14-91EE9E60FD2D}" srcOrd="0" destOrd="0" presId="urn:microsoft.com/office/officeart/2008/layout/HalfCircleOrganizationChart"/>
    <dgm:cxn modelId="{1734FD11-3C6D-427D-AE46-5A82AEF8B7C7}" type="presParOf" srcId="{CC7977AF-D8B1-4F79-82C0-31D7D99FCE6A}" destId="{FA81F10E-306F-4574-ADB8-3B53C63A797B}" srcOrd="1" destOrd="0" presId="urn:microsoft.com/office/officeart/2008/layout/HalfCircleOrganizationChart"/>
    <dgm:cxn modelId="{6241FB60-48ED-4C08-8E79-12975F71D616}" type="presParOf" srcId="{CC7977AF-D8B1-4F79-82C0-31D7D99FCE6A}" destId="{3BC69E7B-C614-441B-BEC9-FC209E9609A0}" srcOrd="2" destOrd="0" presId="urn:microsoft.com/office/officeart/2008/layout/HalfCircleOrganizationChart"/>
    <dgm:cxn modelId="{F5A98EE2-87EE-46E5-A937-ACEE3A69EA6A}" type="presParOf" srcId="{CC7977AF-D8B1-4F79-82C0-31D7D99FCE6A}" destId="{8986E75C-9366-43CA-BFDE-790FAB550F09}" srcOrd="3" destOrd="0" presId="urn:microsoft.com/office/officeart/2008/layout/HalfCircleOrganizationChart"/>
    <dgm:cxn modelId="{91527F69-36E5-4542-9B50-483C90153C6E}" type="presParOf" srcId="{B12784BB-14A8-4EFC-9341-3B2D09A7CC20}" destId="{FA9F939D-C05F-4458-A1D2-3013279BF6F2}" srcOrd="1" destOrd="0" presId="urn:microsoft.com/office/officeart/2008/layout/HalfCircleOrganizationChart"/>
    <dgm:cxn modelId="{7EE81C34-1C02-4A78-8018-FA2FB82BF6F0}" type="presParOf" srcId="{B12784BB-14A8-4EFC-9341-3B2D09A7CC20}" destId="{804FEBCC-F982-4CC6-87C6-04CEB87807A5}" srcOrd="2" destOrd="0" presId="urn:microsoft.com/office/officeart/2008/layout/HalfCircleOrganizationChart"/>
    <dgm:cxn modelId="{615DD39E-D4F6-423E-8C3A-BB2867C07A29}" type="presParOf" srcId="{4265ACA7-415A-491B-B632-95520ED144DD}" destId="{04530F48-ED34-4D5C-A89E-BCCC4261BD49}" srcOrd="2" destOrd="0" presId="urn:microsoft.com/office/officeart/2008/layout/HalfCircleOrganizationChart"/>
    <dgm:cxn modelId="{00402B69-CE15-405B-A03B-68D352C3AC19}" type="presParOf" srcId="{2A812EFA-A933-478F-941C-0D704DC02E6D}" destId="{80218F80-10C2-477F-BE26-0863B74F3CE3}" srcOrd="2" destOrd="0" presId="urn:microsoft.com/office/officeart/2008/layout/HalfCircleOrganizationChart"/>
    <dgm:cxn modelId="{62D49DE5-47A1-494F-911D-7BC88073C0BD}" type="presParOf" srcId="{2A812EFA-A933-478F-941C-0D704DC02E6D}" destId="{8E5AAEDD-529C-4A93-A42D-4335B9AE4BB1}" srcOrd="3" destOrd="0" presId="urn:microsoft.com/office/officeart/2008/layout/HalfCircleOrganizationChart"/>
    <dgm:cxn modelId="{5F6F6C98-2472-4864-B32A-6181E7380C53}" type="presParOf" srcId="{8E5AAEDD-529C-4A93-A42D-4335B9AE4BB1}" destId="{8C524ED8-70EF-4875-9B0A-CB74B31E83FA}" srcOrd="0" destOrd="0" presId="urn:microsoft.com/office/officeart/2008/layout/HalfCircleOrganizationChart"/>
    <dgm:cxn modelId="{E7E6FA83-6E06-48F6-914C-ACEB96B70EB5}" type="presParOf" srcId="{8C524ED8-70EF-4875-9B0A-CB74B31E83FA}" destId="{C9761137-678C-4114-A91E-D566EF3489EF}" srcOrd="0" destOrd="0" presId="urn:microsoft.com/office/officeart/2008/layout/HalfCircleOrganizationChart"/>
    <dgm:cxn modelId="{D67A121D-6D22-4C9D-849F-2B5EF91AE29C}" type="presParOf" srcId="{8C524ED8-70EF-4875-9B0A-CB74B31E83FA}" destId="{1CB79E70-CCF8-4ECE-A53C-E9C5D18A34B7}" srcOrd="1" destOrd="0" presId="urn:microsoft.com/office/officeart/2008/layout/HalfCircleOrganizationChart"/>
    <dgm:cxn modelId="{3D12316A-1CF3-493F-AC79-277DB198F9C3}" type="presParOf" srcId="{8C524ED8-70EF-4875-9B0A-CB74B31E83FA}" destId="{92665A83-ABA8-42D5-967D-7A90A38ADD9B}" srcOrd="2" destOrd="0" presId="urn:microsoft.com/office/officeart/2008/layout/HalfCircleOrganizationChart"/>
    <dgm:cxn modelId="{78BCB3D1-85E9-4A11-825A-B18D8F396574}" type="presParOf" srcId="{8C524ED8-70EF-4875-9B0A-CB74B31E83FA}" destId="{D9824897-3F67-4648-B808-D9B6CDBEC6CF}" srcOrd="3" destOrd="0" presId="urn:microsoft.com/office/officeart/2008/layout/HalfCircleOrganizationChart"/>
    <dgm:cxn modelId="{C1839873-2F8F-4AE7-B7BC-50928124A268}" type="presParOf" srcId="{8E5AAEDD-529C-4A93-A42D-4335B9AE4BB1}" destId="{E5F6DCE3-A231-401C-8585-F06C327F917B}" srcOrd="1" destOrd="0" presId="urn:microsoft.com/office/officeart/2008/layout/HalfCircleOrganizationChart"/>
    <dgm:cxn modelId="{3114020D-0C3A-4EA4-9E68-BFFE80FE5262}" type="presParOf" srcId="{E5F6DCE3-A231-401C-8585-F06C327F917B}" destId="{85A19F9A-123E-4C50-975B-BA993D16314C}" srcOrd="0" destOrd="0" presId="urn:microsoft.com/office/officeart/2008/layout/HalfCircleOrganizationChart"/>
    <dgm:cxn modelId="{571AA2E2-E1BF-4428-A19C-B2451097C0F3}" type="presParOf" srcId="{E5F6DCE3-A231-401C-8585-F06C327F917B}" destId="{2E39ACF5-215F-477A-B3DA-0F86FAC4D666}" srcOrd="1" destOrd="0" presId="urn:microsoft.com/office/officeart/2008/layout/HalfCircleOrganizationChart"/>
    <dgm:cxn modelId="{B694521D-CF02-49F7-B918-45298EE5B048}" type="presParOf" srcId="{2E39ACF5-215F-477A-B3DA-0F86FAC4D666}" destId="{C4A479CA-C91F-4F9F-BAD3-B260FC23AE9F}" srcOrd="0" destOrd="0" presId="urn:microsoft.com/office/officeart/2008/layout/HalfCircleOrganizationChart"/>
    <dgm:cxn modelId="{B06AEAF3-1CCB-41E0-B00F-7088445AB035}" type="presParOf" srcId="{C4A479CA-C91F-4F9F-BAD3-B260FC23AE9F}" destId="{5EAC19E6-BA15-45E9-8E9C-C2C7A4FEBF15}" srcOrd="0" destOrd="0" presId="urn:microsoft.com/office/officeart/2008/layout/HalfCircleOrganizationChart"/>
    <dgm:cxn modelId="{D314A871-DDC2-48CB-B4B5-9C528218B76B}" type="presParOf" srcId="{C4A479CA-C91F-4F9F-BAD3-B260FC23AE9F}" destId="{951F2C2D-A6D1-490D-96B0-5539933F473F}" srcOrd="1" destOrd="0" presId="urn:microsoft.com/office/officeart/2008/layout/HalfCircleOrganizationChart"/>
    <dgm:cxn modelId="{77A521F8-9611-4BBA-9B27-03982F141115}" type="presParOf" srcId="{C4A479CA-C91F-4F9F-BAD3-B260FC23AE9F}" destId="{CF170A25-B174-4E8F-9A82-67DA45F05A94}" srcOrd="2" destOrd="0" presId="urn:microsoft.com/office/officeart/2008/layout/HalfCircleOrganizationChart"/>
    <dgm:cxn modelId="{96989CFB-5CDC-4F00-BC98-E0255E262AF9}" type="presParOf" srcId="{C4A479CA-C91F-4F9F-BAD3-B260FC23AE9F}" destId="{E06B619D-B44F-4F91-86D6-976FF7EC50F0}" srcOrd="3" destOrd="0" presId="urn:microsoft.com/office/officeart/2008/layout/HalfCircleOrganizationChart"/>
    <dgm:cxn modelId="{B3DFBC5E-9D29-4C72-950D-1F5682D7B97D}" type="presParOf" srcId="{2E39ACF5-215F-477A-B3DA-0F86FAC4D666}" destId="{AA59E8EA-BBC2-45D2-9402-7086672931CF}" srcOrd="1" destOrd="0" presId="urn:microsoft.com/office/officeart/2008/layout/HalfCircleOrganizationChart"/>
    <dgm:cxn modelId="{57987D18-8FF5-4483-813E-51E73EF93699}" type="presParOf" srcId="{2E39ACF5-215F-477A-B3DA-0F86FAC4D666}" destId="{B72A63DD-FFCA-43E9-AB28-604AA3373799}" srcOrd="2" destOrd="0" presId="urn:microsoft.com/office/officeart/2008/layout/HalfCircleOrganizationChart"/>
    <dgm:cxn modelId="{535FB674-FD28-46F1-9E89-B43137D96C04}" type="presParOf" srcId="{E5F6DCE3-A231-401C-8585-F06C327F917B}" destId="{69B18392-5890-42C5-A0E4-BDC644E0691C}" srcOrd="2" destOrd="0" presId="urn:microsoft.com/office/officeart/2008/layout/HalfCircleOrganizationChart"/>
    <dgm:cxn modelId="{9AA0F33C-A9D2-4396-9A41-45A7C291219A}" type="presParOf" srcId="{E5F6DCE3-A231-401C-8585-F06C327F917B}" destId="{17CBE2F3-977F-4BF1-8F53-43B44F54B097}" srcOrd="3" destOrd="0" presId="urn:microsoft.com/office/officeart/2008/layout/HalfCircleOrganizationChart"/>
    <dgm:cxn modelId="{57ACB4F6-9BA8-46AB-B60A-7E4FE91FF3FB}" type="presParOf" srcId="{17CBE2F3-977F-4BF1-8F53-43B44F54B097}" destId="{9BD8111E-2BDF-492E-A637-89B551D7D3F5}" srcOrd="0" destOrd="0" presId="urn:microsoft.com/office/officeart/2008/layout/HalfCircleOrganizationChart"/>
    <dgm:cxn modelId="{796D9A79-1154-4E44-A75F-8CB8D4FD84A4}" type="presParOf" srcId="{9BD8111E-2BDF-492E-A637-89B551D7D3F5}" destId="{6FF22C4F-F4EE-4830-A311-54E427343C84}" srcOrd="0" destOrd="0" presId="urn:microsoft.com/office/officeart/2008/layout/HalfCircleOrganizationChart"/>
    <dgm:cxn modelId="{96B16EFB-A4C1-44DB-A36E-42D6D7D77D95}" type="presParOf" srcId="{9BD8111E-2BDF-492E-A637-89B551D7D3F5}" destId="{C56A5909-59BF-4C2E-8252-0B41DA76F8B7}" srcOrd="1" destOrd="0" presId="urn:microsoft.com/office/officeart/2008/layout/HalfCircleOrganizationChart"/>
    <dgm:cxn modelId="{18E2BC47-A9D0-47F8-8B2F-AA71A7422092}" type="presParOf" srcId="{9BD8111E-2BDF-492E-A637-89B551D7D3F5}" destId="{712E6F3E-8332-4AC7-BD75-A2C40CC49C45}" srcOrd="2" destOrd="0" presId="urn:microsoft.com/office/officeart/2008/layout/HalfCircleOrganizationChart"/>
    <dgm:cxn modelId="{8AAB2941-01AF-4B59-8A7C-D5CED6191B02}" type="presParOf" srcId="{9BD8111E-2BDF-492E-A637-89B551D7D3F5}" destId="{7B96E0F9-27F2-4011-AD9C-645E9802E5D1}" srcOrd="3" destOrd="0" presId="urn:microsoft.com/office/officeart/2008/layout/HalfCircleOrganizationChart"/>
    <dgm:cxn modelId="{8B10FFDD-4497-4F94-8AC3-AC7ADFC44E25}" type="presParOf" srcId="{17CBE2F3-977F-4BF1-8F53-43B44F54B097}" destId="{C5FAC9AA-21A3-4103-B833-3CE0E8DD6AF1}" srcOrd="1" destOrd="0" presId="urn:microsoft.com/office/officeart/2008/layout/HalfCircleOrganizationChart"/>
    <dgm:cxn modelId="{F01BC156-75A6-46CA-A57C-C7BB923B2220}" type="presParOf" srcId="{17CBE2F3-977F-4BF1-8F53-43B44F54B097}" destId="{AD346E6A-D5F9-4F86-9ABF-63227259C6B5}" srcOrd="2" destOrd="0" presId="urn:microsoft.com/office/officeart/2008/layout/HalfCircleOrganizationChart"/>
    <dgm:cxn modelId="{FAD1A3EF-F156-47AA-951D-521E170CC2F9}" type="presParOf" srcId="{E5F6DCE3-A231-401C-8585-F06C327F917B}" destId="{EC301864-8C0E-499A-8F40-137E3D6F6A5F}" srcOrd="4" destOrd="0" presId="urn:microsoft.com/office/officeart/2008/layout/HalfCircleOrganizationChart"/>
    <dgm:cxn modelId="{E3AB6DEF-6791-4F1A-B469-894339518B35}" type="presParOf" srcId="{E5F6DCE3-A231-401C-8585-F06C327F917B}" destId="{1F6EE1C7-9302-497F-A9B8-0391FEE23FC6}" srcOrd="5" destOrd="0" presId="urn:microsoft.com/office/officeart/2008/layout/HalfCircleOrganizationChart"/>
    <dgm:cxn modelId="{11BD1CFE-6A28-4990-9033-CDADB6F39DCF}" type="presParOf" srcId="{1F6EE1C7-9302-497F-A9B8-0391FEE23FC6}" destId="{F1E9B098-0377-46D1-841B-D581442BFF2F}" srcOrd="0" destOrd="0" presId="urn:microsoft.com/office/officeart/2008/layout/HalfCircleOrganizationChart"/>
    <dgm:cxn modelId="{BC7CAF49-D7E0-4B34-9AE8-6CE4530ECE28}" type="presParOf" srcId="{F1E9B098-0377-46D1-841B-D581442BFF2F}" destId="{9B3FBA64-4952-48BC-85B3-E388FD9F0A3F}" srcOrd="0" destOrd="0" presId="urn:microsoft.com/office/officeart/2008/layout/HalfCircleOrganizationChart"/>
    <dgm:cxn modelId="{55C1707A-2439-4CAF-B444-F4D32494E721}" type="presParOf" srcId="{F1E9B098-0377-46D1-841B-D581442BFF2F}" destId="{DF73D067-66FC-49E9-89EA-B4AB75D58DE1}" srcOrd="1" destOrd="0" presId="urn:microsoft.com/office/officeart/2008/layout/HalfCircleOrganizationChart"/>
    <dgm:cxn modelId="{F232CCF9-9D15-4D30-9A16-BCB527752C6C}" type="presParOf" srcId="{F1E9B098-0377-46D1-841B-D581442BFF2F}" destId="{98FC17E3-7021-4CAF-8D8D-1845B68A2AAD}" srcOrd="2" destOrd="0" presId="urn:microsoft.com/office/officeart/2008/layout/HalfCircleOrganizationChart"/>
    <dgm:cxn modelId="{5DD3FA67-FFE2-444D-9DA3-1AC81D5F6F96}" type="presParOf" srcId="{F1E9B098-0377-46D1-841B-D581442BFF2F}" destId="{4E595F7B-ADE5-4EDE-8991-F9AB322AD7BA}" srcOrd="3" destOrd="0" presId="urn:microsoft.com/office/officeart/2008/layout/HalfCircleOrganizationChart"/>
    <dgm:cxn modelId="{92ED31C1-0A67-4C98-864F-D986C54F0C60}" type="presParOf" srcId="{1F6EE1C7-9302-497F-A9B8-0391FEE23FC6}" destId="{E0416451-505F-4246-9222-21D3E21CA1A3}" srcOrd="1" destOrd="0" presId="urn:microsoft.com/office/officeart/2008/layout/HalfCircleOrganizationChart"/>
    <dgm:cxn modelId="{656629E0-846F-41ED-BA20-428A6DCA4C9E}" type="presParOf" srcId="{1F6EE1C7-9302-497F-A9B8-0391FEE23FC6}" destId="{9FF4B0FD-737B-4344-9101-EAD8E6109768}" srcOrd="2" destOrd="0" presId="urn:microsoft.com/office/officeart/2008/layout/HalfCircleOrganizationChart"/>
    <dgm:cxn modelId="{616BA672-FFB5-41F6-B993-55EA7E71CB99}" type="presParOf" srcId="{8E5AAEDD-529C-4A93-A42D-4335B9AE4BB1}" destId="{0D3B8120-AEF3-4438-A53F-B009D75EC18E}" srcOrd="2" destOrd="0" presId="urn:microsoft.com/office/officeart/2008/layout/HalfCircleOrganizationChart"/>
    <dgm:cxn modelId="{922EBBE7-0768-48DE-904D-EE0DA874A773}" type="presParOf" srcId="{2A812EFA-A933-478F-941C-0D704DC02E6D}" destId="{C8CC47FF-4AC4-4024-8D22-429F12DB8704}" srcOrd="4" destOrd="0" presId="urn:microsoft.com/office/officeart/2008/layout/HalfCircleOrganizationChart"/>
    <dgm:cxn modelId="{05EC4730-44A3-4A8B-8036-8D126FD2A8D9}" type="presParOf" srcId="{2A812EFA-A933-478F-941C-0D704DC02E6D}" destId="{06A33F41-E73F-4D28-9FC9-037E1864F627}" srcOrd="5" destOrd="0" presId="urn:microsoft.com/office/officeart/2008/layout/HalfCircleOrganizationChart"/>
    <dgm:cxn modelId="{D3E45850-EFE3-4ED9-AD79-F26DD3651053}" type="presParOf" srcId="{06A33F41-E73F-4D28-9FC9-037E1864F627}" destId="{CBD3D5D9-6A33-4D90-8BFB-2781EF06206F}" srcOrd="0" destOrd="0" presId="urn:microsoft.com/office/officeart/2008/layout/HalfCircleOrganizationChart"/>
    <dgm:cxn modelId="{D7FE1AC0-A881-4EC1-BDF8-A62EC4A80A6F}" type="presParOf" srcId="{CBD3D5D9-6A33-4D90-8BFB-2781EF06206F}" destId="{265587D1-90D6-47CB-8ED7-DAE72C81C5B1}" srcOrd="0" destOrd="0" presId="urn:microsoft.com/office/officeart/2008/layout/HalfCircleOrganizationChart"/>
    <dgm:cxn modelId="{83EC767F-33B1-4040-82EF-E0D5D9FDFD0A}" type="presParOf" srcId="{CBD3D5D9-6A33-4D90-8BFB-2781EF06206F}" destId="{9FD26FB6-03AF-43F6-902D-D27F6998419B}" srcOrd="1" destOrd="0" presId="urn:microsoft.com/office/officeart/2008/layout/HalfCircleOrganizationChart"/>
    <dgm:cxn modelId="{29C6DF28-EBE3-4761-94A8-DA76FCC82A52}" type="presParOf" srcId="{CBD3D5D9-6A33-4D90-8BFB-2781EF06206F}" destId="{0352E86A-54E5-42FA-9345-D1313A54E965}" srcOrd="2" destOrd="0" presId="urn:microsoft.com/office/officeart/2008/layout/HalfCircleOrganizationChart"/>
    <dgm:cxn modelId="{0D9B4B30-D202-4335-BDC6-CCC95CCDB356}" type="presParOf" srcId="{CBD3D5D9-6A33-4D90-8BFB-2781EF06206F}" destId="{7E33C580-AABB-4F56-87C3-CC28DE2755C0}" srcOrd="3" destOrd="0" presId="urn:microsoft.com/office/officeart/2008/layout/HalfCircleOrganizationChart"/>
    <dgm:cxn modelId="{CACF50C0-FEEF-43F7-B25A-7573DA49338C}" type="presParOf" srcId="{06A33F41-E73F-4D28-9FC9-037E1864F627}" destId="{32D8AB58-9051-4CF7-99AA-43B290473137}" srcOrd="1" destOrd="0" presId="urn:microsoft.com/office/officeart/2008/layout/HalfCircleOrganizationChart"/>
    <dgm:cxn modelId="{E0632DAA-CCC5-40F4-9145-7D4678E0357C}" type="presParOf" srcId="{32D8AB58-9051-4CF7-99AA-43B290473137}" destId="{1B0A8E9B-713B-4631-A48E-965DA1DD31C1}" srcOrd="0" destOrd="0" presId="urn:microsoft.com/office/officeart/2008/layout/HalfCircleOrganizationChart"/>
    <dgm:cxn modelId="{05774804-674C-4990-A24D-2E49EB0422B3}" type="presParOf" srcId="{32D8AB58-9051-4CF7-99AA-43B290473137}" destId="{3348791E-8C1D-43D8-B44F-6D91FD9C39F3}" srcOrd="1" destOrd="0" presId="urn:microsoft.com/office/officeart/2008/layout/HalfCircleOrganizationChart"/>
    <dgm:cxn modelId="{63160290-E1B0-44D7-BCC2-4DFB9BA146C0}" type="presParOf" srcId="{3348791E-8C1D-43D8-B44F-6D91FD9C39F3}" destId="{182B8FC8-0FB4-410A-BE81-DFF33F63455F}" srcOrd="0" destOrd="0" presId="urn:microsoft.com/office/officeart/2008/layout/HalfCircleOrganizationChart"/>
    <dgm:cxn modelId="{E3038261-5F51-4DCD-A0ED-40C0087A77E2}" type="presParOf" srcId="{182B8FC8-0FB4-410A-BE81-DFF33F63455F}" destId="{19B7048E-D65E-4434-BC8A-EBC040E11B5A}" srcOrd="0" destOrd="0" presId="urn:microsoft.com/office/officeart/2008/layout/HalfCircleOrganizationChart"/>
    <dgm:cxn modelId="{191AC227-F78B-4CCC-A2A1-E0BC7EC55A3B}" type="presParOf" srcId="{182B8FC8-0FB4-410A-BE81-DFF33F63455F}" destId="{AC52B1B2-DC11-4DF1-9F76-3CE2F95ECC11}" srcOrd="1" destOrd="0" presId="urn:microsoft.com/office/officeart/2008/layout/HalfCircleOrganizationChart"/>
    <dgm:cxn modelId="{53214975-8523-4AEA-A5B3-381611985C6E}" type="presParOf" srcId="{182B8FC8-0FB4-410A-BE81-DFF33F63455F}" destId="{677F1D1E-BB26-4C52-B190-0219BE11B91C}" srcOrd="2" destOrd="0" presId="urn:microsoft.com/office/officeart/2008/layout/HalfCircleOrganizationChart"/>
    <dgm:cxn modelId="{018DD5F4-5AF4-4E7D-A84E-7581ADAAF81E}" type="presParOf" srcId="{182B8FC8-0FB4-410A-BE81-DFF33F63455F}" destId="{70CBB82F-AF2A-4FC0-A114-3B66258BDBBC}" srcOrd="3" destOrd="0" presId="urn:microsoft.com/office/officeart/2008/layout/HalfCircleOrganizationChart"/>
    <dgm:cxn modelId="{BE8966D0-7FFB-48C1-968D-6A4361CDCDFA}" type="presParOf" srcId="{3348791E-8C1D-43D8-B44F-6D91FD9C39F3}" destId="{0DC9B0C2-6486-4D49-8F82-3196FFB5A594}" srcOrd="1" destOrd="0" presId="urn:microsoft.com/office/officeart/2008/layout/HalfCircleOrganizationChart"/>
    <dgm:cxn modelId="{0275D340-E387-4706-9C9D-78F63673E2BF}" type="presParOf" srcId="{3348791E-8C1D-43D8-B44F-6D91FD9C39F3}" destId="{27430C29-7DE4-4478-AC82-93E4887948D6}" srcOrd="2" destOrd="0" presId="urn:microsoft.com/office/officeart/2008/layout/HalfCircleOrganizationChart"/>
    <dgm:cxn modelId="{C7191BAB-D564-4F78-85B3-E2481BE3D1B1}" type="presParOf" srcId="{32D8AB58-9051-4CF7-99AA-43B290473137}" destId="{9BBD1BC5-FBD9-4000-BCB5-4DD8DAA8F374}" srcOrd="2" destOrd="0" presId="urn:microsoft.com/office/officeart/2008/layout/HalfCircleOrganizationChart"/>
    <dgm:cxn modelId="{A18F5C34-F4AE-49E6-AC5B-75D0D2734CEE}" type="presParOf" srcId="{32D8AB58-9051-4CF7-99AA-43B290473137}" destId="{F775EDFA-D421-48DC-BD9F-1212F40B10A9}" srcOrd="3" destOrd="0" presId="urn:microsoft.com/office/officeart/2008/layout/HalfCircleOrganizationChart"/>
    <dgm:cxn modelId="{02E8DA5E-4E08-4D30-97A1-3C8AF2E28800}" type="presParOf" srcId="{F775EDFA-D421-48DC-BD9F-1212F40B10A9}" destId="{FAD8677B-FCEA-451D-B969-727335CB6831}" srcOrd="0" destOrd="0" presId="urn:microsoft.com/office/officeart/2008/layout/HalfCircleOrganizationChart"/>
    <dgm:cxn modelId="{0F051F9E-B647-460D-9598-F9279AC954CA}" type="presParOf" srcId="{FAD8677B-FCEA-451D-B969-727335CB6831}" destId="{F8D2C88C-FDB4-4740-B43C-D43188F674B5}" srcOrd="0" destOrd="0" presId="urn:microsoft.com/office/officeart/2008/layout/HalfCircleOrganizationChart"/>
    <dgm:cxn modelId="{D3F4D811-31B1-498A-949E-747FE8BF52E9}" type="presParOf" srcId="{FAD8677B-FCEA-451D-B969-727335CB6831}" destId="{D637BB91-4DC7-4CA4-9599-CF90DADDE809}" srcOrd="1" destOrd="0" presId="urn:microsoft.com/office/officeart/2008/layout/HalfCircleOrganizationChart"/>
    <dgm:cxn modelId="{7F77E2BD-B892-4461-BAB3-9E8ECFFBB570}" type="presParOf" srcId="{FAD8677B-FCEA-451D-B969-727335CB6831}" destId="{68C89559-07B8-41C5-BC2F-E33846BA1310}" srcOrd="2" destOrd="0" presId="urn:microsoft.com/office/officeart/2008/layout/HalfCircleOrganizationChart"/>
    <dgm:cxn modelId="{5CBA1862-14EC-4B29-AA42-3A5E13C8CFDF}" type="presParOf" srcId="{FAD8677B-FCEA-451D-B969-727335CB6831}" destId="{E4B71283-E18A-4AC2-BD95-E698076E9DA0}" srcOrd="3" destOrd="0" presId="urn:microsoft.com/office/officeart/2008/layout/HalfCircleOrganizationChart"/>
    <dgm:cxn modelId="{23FC9301-7E4F-4DC2-90AF-8149CA9C5D5F}" type="presParOf" srcId="{F775EDFA-D421-48DC-BD9F-1212F40B10A9}" destId="{322BEA79-A7C3-42E3-A05E-2090481469E5}" srcOrd="1" destOrd="0" presId="urn:microsoft.com/office/officeart/2008/layout/HalfCircleOrganizationChart"/>
    <dgm:cxn modelId="{002F087B-990C-4346-97EC-606F6C01F22C}" type="presParOf" srcId="{F775EDFA-D421-48DC-BD9F-1212F40B10A9}" destId="{7D07DB0B-6EB7-44F8-8F92-933744B7C5F7}" srcOrd="2" destOrd="0" presId="urn:microsoft.com/office/officeart/2008/layout/HalfCircleOrganizationChart"/>
    <dgm:cxn modelId="{D293C0CC-B28A-4DDA-8F7C-E0E174A5C181}" type="presParOf" srcId="{32D8AB58-9051-4CF7-99AA-43B290473137}" destId="{689A9DA7-4AB2-4975-90AE-705E1F39B077}" srcOrd="4" destOrd="0" presId="urn:microsoft.com/office/officeart/2008/layout/HalfCircleOrganizationChart"/>
    <dgm:cxn modelId="{26F6E124-92E0-47D3-8071-629B084DC465}" type="presParOf" srcId="{32D8AB58-9051-4CF7-99AA-43B290473137}" destId="{D7D41BD3-138B-4620-A6C0-948D90FDC4FF}" srcOrd="5" destOrd="0" presId="urn:microsoft.com/office/officeart/2008/layout/HalfCircleOrganizationChart"/>
    <dgm:cxn modelId="{863C8B5E-7C8E-4CD0-A83F-D3A2C2EA6B3C}" type="presParOf" srcId="{D7D41BD3-138B-4620-A6C0-948D90FDC4FF}" destId="{9CB8796E-66EF-4482-8FB7-7DCB9C44E91A}" srcOrd="0" destOrd="0" presId="urn:microsoft.com/office/officeart/2008/layout/HalfCircleOrganizationChart"/>
    <dgm:cxn modelId="{225DFF4F-3A46-4ACE-8762-F44334B09FF8}" type="presParOf" srcId="{9CB8796E-66EF-4482-8FB7-7DCB9C44E91A}" destId="{38888925-2967-47AC-B4C4-B020B8549A39}" srcOrd="0" destOrd="0" presId="urn:microsoft.com/office/officeart/2008/layout/HalfCircleOrganizationChart"/>
    <dgm:cxn modelId="{BBFDD660-AC83-43AB-9EF8-07860166B75E}" type="presParOf" srcId="{9CB8796E-66EF-4482-8FB7-7DCB9C44E91A}" destId="{BCBB389C-3A7F-48E3-8C7E-4C53D55403D6}" srcOrd="1" destOrd="0" presId="urn:microsoft.com/office/officeart/2008/layout/HalfCircleOrganizationChart"/>
    <dgm:cxn modelId="{D0F570E9-A1DF-4558-8E65-5578FA428727}" type="presParOf" srcId="{9CB8796E-66EF-4482-8FB7-7DCB9C44E91A}" destId="{4E0354FA-276E-4B51-A2C8-DB8CBED05198}" srcOrd="2" destOrd="0" presId="urn:microsoft.com/office/officeart/2008/layout/HalfCircleOrganizationChart"/>
    <dgm:cxn modelId="{42E44B7C-F759-4756-AEC8-652303AA2C1A}" type="presParOf" srcId="{9CB8796E-66EF-4482-8FB7-7DCB9C44E91A}" destId="{FBFA9CB3-498A-4956-9087-2E2FD35E2F01}" srcOrd="3" destOrd="0" presId="urn:microsoft.com/office/officeart/2008/layout/HalfCircleOrganizationChart"/>
    <dgm:cxn modelId="{D29B71C4-5506-4A71-9600-1D6BD4996A23}" type="presParOf" srcId="{D7D41BD3-138B-4620-A6C0-948D90FDC4FF}" destId="{56F2210E-C3C1-4397-979C-8086604B02A2}" srcOrd="1" destOrd="0" presId="urn:microsoft.com/office/officeart/2008/layout/HalfCircleOrganizationChart"/>
    <dgm:cxn modelId="{BE6F9CB7-E1B1-416E-8922-0D12EEFBFEB0}" type="presParOf" srcId="{D7D41BD3-138B-4620-A6C0-948D90FDC4FF}" destId="{2D2C22C5-ACBB-4A15-B9B8-9B2A686AABA6}" srcOrd="2" destOrd="0" presId="urn:microsoft.com/office/officeart/2008/layout/HalfCircleOrganizationChart"/>
    <dgm:cxn modelId="{9E162A25-0353-4162-96E0-AB9C27A3043D}" type="presParOf" srcId="{06A33F41-E73F-4D28-9FC9-037E1864F627}" destId="{D315F581-9AE3-4F8D-AA4D-43C75706C2D7}" srcOrd="2" destOrd="0" presId="urn:microsoft.com/office/officeart/2008/layout/HalfCircleOrganizationChart"/>
    <dgm:cxn modelId="{FD3A0719-BCD0-41CF-9ECE-0DAD13087DD9}" type="presParOf" srcId="{2A812EFA-A933-478F-941C-0D704DC02E6D}" destId="{B176C7A6-62C9-417C-9793-C8E59B0C4517}" srcOrd="6" destOrd="0" presId="urn:microsoft.com/office/officeart/2008/layout/HalfCircleOrganizationChart"/>
    <dgm:cxn modelId="{BE1CD0E0-D1D9-4C70-B4F1-A6740CF1D7B5}" type="presParOf" srcId="{2A812EFA-A933-478F-941C-0D704DC02E6D}" destId="{BCFF93A5-5495-40E0-9808-A201A767AC77}" srcOrd="7" destOrd="0" presId="urn:microsoft.com/office/officeart/2008/layout/HalfCircleOrganizationChart"/>
    <dgm:cxn modelId="{A639129A-AEE5-4670-80C9-845CDBCC1FA4}" type="presParOf" srcId="{BCFF93A5-5495-40E0-9808-A201A767AC77}" destId="{6F4A0A20-C11E-483E-A64E-B1B5307812C1}" srcOrd="0" destOrd="0" presId="urn:microsoft.com/office/officeart/2008/layout/HalfCircleOrganizationChart"/>
    <dgm:cxn modelId="{4D56BC55-7D61-47FC-9A8C-CE4ADD1FBAF2}" type="presParOf" srcId="{6F4A0A20-C11E-483E-A64E-B1B5307812C1}" destId="{1E90925E-B7D9-402A-AD0A-4D10B2063CA2}" srcOrd="0" destOrd="0" presId="urn:microsoft.com/office/officeart/2008/layout/HalfCircleOrganizationChart"/>
    <dgm:cxn modelId="{EA3004D7-68C5-4D50-985D-273A93CBE5E8}" type="presParOf" srcId="{6F4A0A20-C11E-483E-A64E-B1B5307812C1}" destId="{1524B5EB-0B1F-4D26-83F6-549202040E9E}" srcOrd="1" destOrd="0" presId="urn:microsoft.com/office/officeart/2008/layout/HalfCircleOrganizationChart"/>
    <dgm:cxn modelId="{9351CEE2-771F-4366-95E6-CF85E45B027A}" type="presParOf" srcId="{6F4A0A20-C11E-483E-A64E-B1B5307812C1}" destId="{85E3BA83-62E3-4B02-B2D6-DCEE609CDE7D}" srcOrd="2" destOrd="0" presId="urn:microsoft.com/office/officeart/2008/layout/HalfCircleOrganizationChart"/>
    <dgm:cxn modelId="{9AE58D7E-A20A-4415-BABC-3BFF6FE90338}" type="presParOf" srcId="{6F4A0A20-C11E-483E-A64E-B1B5307812C1}" destId="{0AF80A3B-5D91-4510-A486-4A92B701229C}" srcOrd="3" destOrd="0" presId="urn:microsoft.com/office/officeart/2008/layout/HalfCircleOrganizationChart"/>
    <dgm:cxn modelId="{FB5F9B1D-DDE3-4C02-ABF2-5483030D38E4}" type="presParOf" srcId="{BCFF93A5-5495-40E0-9808-A201A767AC77}" destId="{DE741DB2-9A92-4F43-9CA6-CF35CE32BD0F}" srcOrd="1" destOrd="0" presId="urn:microsoft.com/office/officeart/2008/layout/HalfCircleOrganizationChart"/>
    <dgm:cxn modelId="{CC8A0E9B-A792-468A-9D7F-CBB2E0CC0E04}" type="presParOf" srcId="{BCFF93A5-5495-40E0-9808-A201A767AC77}" destId="{0F7AEDB9-E46D-4AED-9F0C-27A0B44C9A73}" srcOrd="2" destOrd="0" presId="urn:microsoft.com/office/officeart/2008/layout/HalfCircleOrganizationChart"/>
    <dgm:cxn modelId="{B7161EE0-213B-446C-8650-A8BC7E09C0F1}" type="presParOf" srcId="{2A812EFA-A933-478F-941C-0D704DC02E6D}" destId="{261104B6-D63B-421C-80B3-9CCBD9272B40}" srcOrd="8" destOrd="0" presId="urn:microsoft.com/office/officeart/2008/layout/HalfCircleOrganizationChart"/>
    <dgm:cxn modelId="{6048F74B-9C26-4A8F-917C-CB5B7A98C5B2}" type="presParOf" srcId="{2A812EFA-A933-478F-941C-0D704DC02E6D}" destId="{4EA342F4-34E3-4C91-96EF-C973550E7B23}" srcOrd="9" destOrd="0" presId="urn:microsoft.com/office/officeart/2008/layout/HalfCircleOrganizationChart"/>
    <dgm:cxn modelId="{BB356CB2-B8F8-4DB7-B243-A9F5D9828454}" type="presParOf" srcId="{4EA342F4-34E3-4C91-96EF-C973550E7B23}" destId="{3CC4408D-8786-46A7-9CF6-74314F59AFFF}" srcOrd="0" destOrd="0" presId="urn:microsoft.com/office/officeart/2008/layout/HalfCircleOrganizationChart"/>
    <dgm:cxn modelId="{23A5D254-4203-4C7D-A6AF-1EEB2EC16448}" type="presParOf" srcId="{3CC4408D-8786-46A7-9CF6-74314F59AFFF}" destId="{F504DC90-9E2F-48F1-A149-CB6379C645AB}" srcOrd="0" destOrd="0" presId="urn:microsoft.com/office/officeart/2008/layout/HalfCircleOrganizationChart"/>
    <dgm:cxn modelId="{E9BF3170-5BCA-4CAE-AEEF-AADA4757051B}" type="presParOf" srcId="{3CC4408D-8786-46A7-9CF6-74314F59AFFF}" destId="{3B4623FB-F379-4774-BFAF-09AC18BA808F}" srcOrd="1" destOrd="0" presId="urn:microsoft.com/office/officeart/2008/layout/HalfCircleOrganizationChart"/>
    <dgm:cxn modelId="{695BEC9A-FE8E-4517-9F79-3FA72431AEFA}" type="presParOf" srcId="{3CC4408D-8786-46A7-9CF6-74314F59AFFF}" destId="{4CF38616-73FF-4732-BE59-F4BE54886A0D}" srcOrd="2" destOrd="0" presId="urn:microsoft.com/office/officeart/2008/layout/HalfCircleOrganizationChart"/>
    <dgm:cxn modelId="{7F8C1CA3-50B1-42AD-9E48-08A8502347DC}" type="presParOf" srcId="{3CC4408D-8786-46A7-9CF6-74314F59AFFF}" destId="{44FD3DDA-A78F-454E-ABDC-5B513FA5A5F7}" srcOrd="3" destOrd="0" presId="urn:microsoft.com/office/officeart/2008/layout/HalfCircleOrganizationChart"/>
    <dgm:cxn modelId="{EB1250D4-2745-4851-A680-E76BB485A767}" type="presParOf" srcId="{4EA342F4-34E3-4C91-96EF-C973550E7B23}" destId="{086FF1D9-FE32-4941-8815-E9A301F4D1A1}" srcOrd="1" destOrd="0" presId="urn:microsoft.com/office/officeart/2008/layout/HalfCircleOrganizationChart"/>
    <dgm:cxn modelId="{2E7AA481-6E12-493F-BCF3-BEBC98333F7B}" type="presParOf" srcId="{086FF1D9-FE32-4941-8815-E9A301F4D1A1}" destId="{2A94B365-28FF-46A5-A464-42AC1E83A55B}" srcOrd="0" destOrd="0" presId="urn:microsoft.com/office/officeart/2008/layout/HalfCircleOrganizationChart"/>
    <dgm:cxn modelId="{680AC90F-5A96-413E-A4B7-C24EEDE383EF}" type="presParOf" srcId="{086FF1D9-FE32-4941-8815-E9A301F4D1A1}" destId="{A40AC3DC-83BA-474E-A0A8-7F7872D3D0F1}" srcOrd="1" destOrd="0" presId="urn:microsoft.com/office/officeart/2008/layout/HalfCircleOrganizationChart"/>
    <dgm:cxn modelId="{F375EB16-EAF6-4220-83DB-6259403C530D}" type="presParOf" srcId="{A40AC3DC-83BA-474E-A0A8-7F7872D3D0F1}" destId="{0F578A7F-DF45-4081-8446-74D65383F7E1}" srcOrd="0" destOrd="0" presId="urn:microsoft.com/office/officeart/2008/layout/HalfCircleOrganizationChart"/>
    <dgm:cxn modelId="{929A42D7-1330-4E4B-A906-D07611FCBED5}" type="presParOf" srcId="{0F578A7F-DF45-4081-8446-74D65383F7E1}" destId="{2E2B0A4E-C20A-44A8-A529-00825F3AF458}" srcOrd="0" destOrd="0" presId="urn:microsoft.com/office/officeart/2008/layout/HalfCircleOrganizationChart"/>
    <dgm:cxn modelId="{F38A1149-5D43-4A37-BE7B-EBEC40FCF399}" type="presParOf" srcId="{0F578A7F-DF45-4081-8446-74D65383F7E1}" destId="{EE47FC51-4599-4D9B-AF41-329E4D375182}" srcOrd="1" destOrd="0" presId="urn:microsoft.com/office/officeart/2008/layout/HalfCircleOrganizationChart"/>
    <dgm:cxn modelId="{B7D91F47-0599-4C4B-BC17-FAA684BBC769}" type="presParOf" srcId="{0F578A7F-DF45-4081-8446-74D65383F7E1}" destId="{3BB0C588-3DD0-44B1-8C71-EFBB2D576C90}" srcOrd="2" destOrd="0" presId="urn:microsoft.com/office/officeart/2008/layout/HalfCircleOrganizationChart"/>
    <dgm:cxn modelId="{8D7336E4-8DC1-4CD1-B271-FB020C0351A1}" type="presParOf" srcId="{0F578A7F-DF45-4081-8446-74D65383F7E1}" destId="{6996F6F9-A0D5-4576-BE4F-5EE8CB3BCE7B}" srcOrd="3" destOrd="0" presId="urn:microsoft.com/office/officeart/2008/layout/HalfCircleOrganizationChart"/>
    <dgm:cxn modelId="{ACEA935C-BF09-461D-AF2B-A0258DC48589}" type="presParOf" srcId="{A40AC3DC-83BA-474E-A0A8-7F7872D3D0F1}" destId="{2EBFBFE0-05D6-401D-8068-37B92CBE3F37}" srcOrd="1" destOrd="0" presId="urn:microsoft.com/office/officeart/2008/layout/HalfCircleOrganizationChart"/>
    <dgm:cxn modelId="{D0973B8D-EBC7-4BE2-86EA-96232D0A9285}" type="presParOf" srcId="{A40AC3DC-83BA-474E-A0A8-7F7872D3D0F1}" destId="{DC9C91A8-BE43-4DF8-B36D-B2FBECC57FBE}" srcOrd="2" destOrd="0" presId="urn:microsoft.com/office/officeart/2008/layout/HalfCircleOrganizationChart"/>
    <dgm:cxn modelId="{DEA52348-5274-4218-8B1B-85E89819AB43}" type="presParOf" srcId="{086FF1D9-FE32-4941-8815-E9A301F4D1A1}" destId="{CB836C7B-BB07-4A16-9742-2462A8B7A1A1}" srcOrd="2" destOrd="0" presId="urn:microsoft.com/office/officeart/2008/layout/HalfCircleOrganizationChart"/>
    <dgm:cxn modelId="{CDBE80F6-A8AE-42A9-94EB-26484F8837A9}" type="presParOf" srcId="{086FF1D9-FE32-4941-8815-E9A301F4D1A1}" destId="{48327F46-6E2A-41A1-9B21-3EF448387124}" srcOrd="3" destOrd="0" presId="urn:microsoft.com/office/officeart/2008/layout/HalfCircleOrganizationChart"/>
    <dgm:cxn modelId="{66A958B2-1B9A-4575-91A4-FFDE77218134}" type="presParOf" srcId="{48327F46-6E2A-41A1-9B21-3EF448387124}" destId="{A86BCB26-ECD5-4B60-AE74-8003D4119243}" srcOrd="0" destOrd="0" presId="urn:microsoft.com/office/officeart/2008/layout/HalfCircleOrganizationChart"/>
    <dgm:cxn modelId="{FEBB84DA-307F-476B-BAB1-FFDC86C5582F}" type="presParOf" srcId="{A86BCB26-ECD5-4B60-AE74-8003D4119243}" destId="{443BA667-7BAA-45CD-9858-13E90F45F6D0}" srcOrd="0" destOrd="0" presId="urn:microsoft.com/office/officeart/2008/layout/HalfCircleOrganizationChart"/>
    <dgm:cxn modelId="{9E6A6AC9-CE30-4CB0-911E-7C4094B349F4}" type="presParOf" srcId="{A86BCB26-ECD5-4B60-AE74-8003D4119243}" destId="{1EB3EDBD-659B-429B-AB27-6354070F8252}" srcOrd="1" destOrd="0" presId="urn:microsoft.com/office/officeart/2008/layout/HalfCircleOrganizationChart"/>
    <dgm:cxn modelId="{824E6711-65BF-4F58-952A-F4D89F204895}" type="presParOf" srcId="{A86BCB26-ECD5-4B60-AE74-8003D4119243}" destId="{996586DD-EF95-4B8D-9DD8-8CAF092A4DCF}" srcOrd="2" destOrd="0" presId="urn:microsoft.com/office/officeart/2008/layout/HalfCircleOrganizationChart"/>
    <dgm:cxn modelId="{B5A340B7-7154-46FE-BA04-3F7BAF7CD005}" type="presParOf" srcId="{A86BCB26-ECD5-4B60-AE74-8003D4119243}" destId="{4141DFF9-759D-43AE-B97C-65D49BBE1D27}" srcOrd="3" destOrd="0" presId="urn:microsoft.com/office/officeart/2008/layout/HalfCircleOrganizationChart"/>
    <dgm:cxn modelId="{2FABF08F-C563-4EE5-B7E5-CD925D0A272D}" type="presParOf" srcId="{48327F46-6E2A-41A1-9B21-3EF448387124}" destId="{57FFC725-3FAB-4C54-8981-65A07E835E0E}" srcOrd="1" destOrd="0" presId="urn:microsoft.com/office/officeart/2008/layout/HalfCircleOrganizationChart"/>
    <dgm:cxn modelId="{4251C9CB-ADC8-4809-880A-B95EE69F5465}" type="presParOf" srcId="{48327F46-6E2A-41A1-9B21-3EF448387124}" destId="{9C87EB8E-9BC8-4F35-A686-823995EF625E}" srcOrd="2" destOrd="0" presId="urn:microsoft.com/office/officeart/2008/layout/HalfCircleOrganizationChart"/>
    <dgm:cxn modelId="{B9A79A43-462D-45D9-ABEC-54EEE9508ACD}" type="presParOf" srcId="{086FF1D9-FE32-4941-8815-E9A301F4D1A1}" destId="{8BF6BF40-4E94-4899-8443-73DC9C9931C6}" srcOrd="4" destOrd="0" presId="urn:microsoft.com/office/officeart/2008/layout/HalfCircleOrganizationChart"/>
    <dgm:cxn modelId="{656F726E-F614-476B-919C-883AD8AFEFBC}" type="presParOf" srcId="{086FF1D9-FE32-4941-8815-E9A301F4D1A1}" destId="{33F538CA-B5D7-499C-930A-430EE0E45E3F}" srcOrd="5" destOrd="0" presId="urn:microsoft.com/office/officeart/2008/layout/HalfCircleOrganizationChart"/>
    <dgm:cxn modelId="{34D2DE3F-1EF7-4DC8-B40E-B48A4BEE27DA}" type="presParOf" srcId="{33F538CA-B5D7-499C-930A-430EE0E45E3F}" destId="{3C7C179C-A1F0-452E-BBD5-046A293AABB6}" srcOrd="0" destOrd="0" presId="urn:microsoft.com/office/officeart/2008/layout/HalfCircleOrganizationChart"/>
    <dgm:cxn modelId="{98E454F8-FC89-40B4-967F-A270DAF44BB8}" type="presParOf" srcId="{3C7C179C-A1F0-452E-BBD5-046A293AABB6}" destId="{2249C540-1362-43C4-AA29-70DC10DA2019}" srcOrd="0" destOrd="0" presId="urn:microsoft.com/office/officeart/2008/layout/HalfCircleOrganizationChart"/>
    <dgm:cxn modelId="{1EA09F59-34AB-4B55-BED0-8A6B4F9289F9}" type="presParOf" srcId="{3C7C179C-A1F0-452E-BBD5-046A293AABB6}" destId="{B740B3B8-7CB3-4773-8B7C-21066430A13A}" srcOrd="1" destOrd="0" presId="urn:microsoft.com/office/officeart/2008/layout/HalfCircleOrganizationChart"/>
    <dgm:cxn modelId="{00C11399-87CA-4BDF-A52C-5B9999EB523E}" type="presParOf" srcId="{3C7C179C-A1F0-452E-BBD5-046A293AABB6}" destId="{DB043A2A-2D2D-47AB-9FB5-6B36234A66D5}" srcOrd="2" destOrd="0" presId="urn:microsoft.com/office/officeart/2008/layout/HalfCircleOrganizationChart"/>
    <dgm:cxn modelId="{74B092B2-3EDC-495A-86BF-A333331AFB5B}" type="presParOf" srcId="{3C7C179C-A1F0-452E-BBD5-046A293AABB6}" destId="{8FB3CBD4-631B-434E-B869-9C8B57EDFDBF}" srcOrd="3" destOrd="0" presId="urn:microsoft.com/office/officeart/2008/layout/HalfCircleOrganizationChart"/>
    <dgm:cxn modelId="{59BE4D22-A6D9-4E75-994E-0339ADBCF95E}" type="presParOf" srcId="{33F538CA-B5D7-499C-930A-430EE0E45E3F}" destId="{9594F778-77E5-4A9F-97F5-077BADA864CE}" srcOrd="1" destOrd="0" presId="urn:microsoft.com/office/officeart/2008/layout/HalfCircleOrganizationChart"/>
    <dgm:cxn modelId="{CEBAC869-4365-4B1F-85FD-63574982019D}" type="presParOf" srcId="{33F538CA-B5D7-499C-930A-430EE0E45E3F}" destId="{53FE5831-C72F-4D3B-BEDC-694D4A1AC70C}" srcOrd="2" destOrd="0" presId="urn:microsoft.com/office/officeart/2008/layout/HalfCircleOrganizationChart"/>
    <dgm:cxn modelId="{CA1F91E1-7803-4B68-AA0E-9ED10B3F41A2}" type="presParOf" srcId="{4EA342F4-34E3-4C91-96EF-C973550E7B23}" destId="{B1BD46A2-7BF9-481B-9F40-F1D01A699A4B}" srcOrd="2" destOrd="0" presId="urn:microsoft.com/office/officeart/2008/layout/HalfCircleOrganizationChart"/>
    <dgm:cxn modelId="{3D0BF1B5-E44E-441D-82DB-CB9E45AA1130}" type="presParOf" srcId="{2A812EFA-A933-478F-941C-0D704DC02E6D}" destId="{03DAA19E-3EBA-4D94-A4A5-C6C6E9F359B3}" srcOrd="10" destOrd="0" presId="urn:microsoft.com/office/officeart/2008/layout/HalfCircleOrganizationChart"/>
    <dgm:cxn modelId="{5DD3AA74-E353-435F-838A-6BEFDF9E0A01}" type="presParOf" srcId="{2A812EFA-A933-478F-941C-0D704DC02E6D}" destId="{1837D590-593B-4230-8364-029D3B831593}" srcOrd="11" destOrd="0" presId="urn:microsoft.com/office/officeart/2008/layout/HalfCircleOrganizationChart"/>
    <dgm:cxn modelId="{23EA22B8-2191-4B96-B349-7CF9BE6CBEC4}" type="presParOf" srcId="{1837D590-593B-4230-8364-029D3B831593}" destId="{806C680A-2223-48AB-BF03-7EA9A597C20E}" srcOrd="0" destOrd="0" presId="urn:microsoft.com/office/officeart/2008/layout/HalfCircleOrganizationChart"/>
    <dgm:cxn modelId="{ADA64842-C334-4399-99B9-B8AE2DB737DF}" type="presParOf" srcId="{806C680A-2223-48AB-BF03-7EA9A597C20E}" destId="{C9708E23-05E5-49D3-92CE-704289FA9A9D}" srcOrd="0" destOrd="0" presId="urn:microsoft.com/office/officeart/2008/layout/HalfCircleOrganizationChart"/>
    <dgm:cxn modelId="{0ECF7173-4D8B-400D-85B6-67419FB459E4}" type="presParOf" srcId="{806C680A-2223-48AB-BF03-7EA9A597C20E}" destId="{EBB963E4-F35F-4020-AD98-21C116C7C347}" srcOrd="1" destOrd="0" presId="urn:microsoft.com/office/officeart/2008/layout/HalfCircleOrganizationChart"/>
    <dgm:cxn modelId="{5C1E1C47-2260-4658-9436-88DD6754F64C}" type="presParOf" srcId="{806C680A-2223-48AB-BF03-7EA9A597C20E}" destId="{9E6BF00C-9A6C-412E-9650-31E26B09FC5D}" srcOrd="2" destOrd="0" presId="urn:microsoft.com/office/officeart/2008/layout/HalfCircleOrganizationChart"/>
    <dgm:cxn modelId="{15F405FC-9C89-472C-874F-21B5EDAFF657}" type="presParOf" srcId="{806C680A-2223-48AB-BF03-7EA9A597C20E}" destId="{70865E89-0FC1-4035-A383-BCCEE397E5BC}" srcOrd="3" destOrd="0" presId="urn:microsoft.com/office/officeart/2008/layout/HalfCircleOrganizationChart"/>
    <dgm:cxn modelId="{10C316FF-1558-4C14-A977-9A1B4973792F}" type="presParOf" srcId="{1837D590-593B-4230-8364-029D3B831593}" destId="{BAEA771B-88EF-49BB-8C67-D258B1EBDEA9}" srcOrd="1" destOrd="0" presId="urn:microsoft.com/office/officeart/2008/layout/HalfCircleOrganizationChart"/>
    <dgm:cxn modelId="{1BD683E3-637A-4C31-BCFD-04C3575BF636}" type="presParOf" srcId="{BAEA771B-88EF-49BB-8C67-D258B1EBDEA9}" destId="{0FFEE490-050F-4177-A3A9-54F6D8AF634B}" srcOrd="0" destOrd="0" presId="urn:microsoft.com/office/officeart/2008/layout/HalfCircleOrganizationChart"/>
    <dgm:cxn modelId="{131C5494-AC9D-4156-AA54-2AF0364C21F7}" type="presParOf" srcId="{BAEA771B-88EF-49BB-8C67-D258B1EBDEA9}" destId="{8D090475-2D5C-4B67-9F55-DB19D6B93BAE}" srcOrd="1" destOrd="0" presId="urn:microsoft.com/office/officeart/2008/layout/HalfCircleOrganizationChart"/>
    <dgm:cxn modelId="{AA214399-09BF-42A5-BD03-DBD49FF19388}" type="presParOf" srcId="{8D090475-2D5C-4B67-9F55-DB19D6B93BAE}" destId="{856B5A86-7C11-4F03-AB62-BA4EDAF3B3E5}" srcOrd="0" destOrd="0" presId="urn:microsoft.com/office/officeart/2008/layout/HalfCircleOrganizationChart"/>
    <dgm:cxn modelId="{E7A7E0B9-4BBB-4BFE-8FA8-998B51B92208}" type="presParOf" srcId="{856B5A86-7C11-4F03-AB62-BA4EDAF3B3E5}" destId="{555A55E4-0FDA-4EF5-88E4-692DBBEDEFEE}" srcOrd="0" destOrd="0" presId="urn:microsoft.com/office/officeart/2008/layout/HalfCircleOrganizationChart"/>
    <dgm:cxn modelId="{072AEC44-965F-4576-8E1E-6A8439B9100F}" type="presParOf" srcId="{856B5A86-7C11-4F03-AB62-BA4EDAF3B3E5}" destId="{E282A84E-C961-4E60-9538-DD0345EB9F89}" srcOrd="1" destOrd="0" presId="urn:microsoft.com/office/officeart/2008/layout/HalfCircleOrganizationChart"/>
    <dgm:cxn modelId="{1B42CEBB-A9DD-4A85-AB3D-3E4C96F9E94C}" type="presParOf" srcId="{856B5A86-7C11-4F03-AB62-BA4EDAF3B3E5}" destId="{86D424D8-32A3-48E3-8365-FEF7CF868F40}" srcOrd="2" destOrd="0" presId="urn:microsoft.com/office/officeart/2008/layout/HalfCircleOrganizationChart"/>
    <dgm:cxn modelId="{102199A1-2DBA-4704-8AAF-5B1367D860BD}" type="presParOf" srcId="{856B5A86-7C11-4F03-AB62-BA4EDAF3B3E5}" destId="{41C3F63B-0C76-4E4F-B6C2-75F6B79FE022}" srcOrd="3" destOrd="0" presId="urn:microsoft.com/office/officeart/2008/layout/HalfCircleOrganizationChart"/>
    <dgm:cxn modelId="{0A165C06-2AEC-46E7-A0DE-EEFAA7E3819D}" type="presParOf" srcId="{8D090475-2D5C-4B67-9F55-DB19D6B93BAE}" destId="{094C3569-2304-4C5A-B683-E95E217AF043}" srcOrd="1" destOrd="0" presId="urn:microsoft.com/office/officeart/2008/layout/HalfCircleOrganizationChart"/>
    <dgm:cxn modelId="{AC6C09FA-AD6F-4316-89AE-B00CCB70E148}" type="presParOf" srcId="{8D090475-2D5C-4B67-9F55-DB19D6B93BAE}" destId="{80C1BB6F-BA1D-492E-B66F-F857162E8439}" srcOrd="2" destOrd="0" presId="urn:microsoft.com/office/officeart/2008/layout/HalfCircleOrganizationChart"/>
    <dgm:cxn modelId="{63178CE2-732C-454A-8F9D-21B2CED1552B}" type="presParOf" srcId="{BAEA771B-88EF-49BB-8C67-D258B1EBDEA9}" destId="{37FCF933-426C-4F83-8ED6-49C82C1B8DD2}" srcOrd="2" destOrd="0" presId="urn:microsoft.com/office/officeart/2008/layout/HalfCircleOrganizationChart"/>
    <dgm:cxn modelId="{53203D2C-C0C6-412F-9CF6-868A916760AE}" type="presParOf" srcId="{BAEA771B-88EF-49BB-8C67-D258B1EBDEA9}" destId="{62CA9C7E-1F55-4817-8B74-BD7DE4703436}" srcOrd="3" destOrd="0" presId="urn:microsoft.com/office/officeart/2008/layout/HalfCircleOrganizationChart"/>
    <dgm:cxn modelId="{F65D3A15-9249-43DE-8B18-7E97534317E9}" type="presParOf" srcId="{62CA9C7E-1F55-4817-8B74-BD7DE4703436}" destId="{48D3D2D7-6B30-4563-A9D5-216CF84A7CAD}" srcOrd="0" destOrd="0" presId="urn:microsoft.com/office/officeart/2008/layout/HalfCircleOrganizationChart"/>
    <dgm:cxn modelId="{643CF9D8-0EF2-4538-B286-BC7C728BFAB1}" type="presParOf" srcId="{48D3D2D7-6B30-4563-A9D5-216CF84A7CAD}" destId="{E8616C46-4BA0-491F-BA30-B9BCB4231421}" srcOrd="0" destOrd="0" presId="urn:microsoft.com/office/officeart/2008/layout/HalfCircleOrganizationChart"/>
    <dgm:cxn modelId="{006A9D5A-B135-47AF-B0A1-2987D476D594}" type="presParOf" srcId="{48D3D2D7-6B30-4563-A9D5-216CF84A7CAD}" destId="{4F3592DE-28BD-4E9E-8488-445D06EA408F}" srcOrd="1" destOrd="0" presId="urn:microsoft.com/office/officeart/2008/layout/HalfCircleOrganizationChart"/>
    <dgm:cxn modelId="{FDAAE45B-828A-4529-B700-B17040AA1691}" type="presParOf" srcId="{48D3D2D7-6B30-4563-A9D5-216CF84A7CAD}" destId="{B41F540B-F7BA-4F7C-9256-C4ABBADD8CB5}" srcOrd="2" destOrd="0" presId="urn:microsoft.com/office/officeart/2008/layout/HalfCircleOrganizationChart"/>
    <dgm:cxn modelId="{52875E08-37A0-43F6-9FC8-2BF3187E6D66}" type="presParOf" srcId="{48D3D2D7-6B30-4563-A9D5-216CF84A7CAD}" destId="{8B8301FD-E0DC-452E-BD61-B6458C549DC7}" srcOrd="3" destOrd="0" presId="urn:microsoft.com/office/officeart/2008/layout/HalfCircleOrganizationChart"/>
    <dgm:cxn modelId="{34F43A6E-7154-452D-95CC-CF353C7CCAA4}" type="presParOf" srcId="{62CA9C7E-1F55-4817-8B74-BD7DE4703436}" destId="{BF881A26-6DAE-4A55-945A-CE0623966EE0}" srcOrd="1" destOrd="0" presId="urn:microsoft.com/office/officeart/2008/layout/HalfCircleOrganizationChart"/>
    <dgm:cxn modelId="{4B19096A-DC55-4552-B1D8-817D960A9B70}" type="presParOf" srcId="{62CA9C7E-1F55-4817-8B74-BD7DE4703436}" destId="{5FCCC7CC-F92C-4ED0-874C-0B1B4A26A469}" srcOrd="2" destOrd="0" presId="urn:microsoft.com/office/officeart/2008/layout/HalfCircleOrganizationChart"/>
    <dgm:cxn modelId="{8A3DA86F-62F8-458A-933E-2A6975E953F2}" type="presParOf" srcId="{BAEA771B-88EF-49BB-8C67-D258B1EBDEA9}" destId="{C8439879-8F5E-4242-9F37-787B6E7D6E4B}" srcOrd="4" destOrd="0" presId="urn:microsoft.com/office/officeart/2008/layout/HalfCircleOrganizationChart"/>
    <dgm:cxn modelId="{854209E0-65D2-45DA-8877-603E252E76D1}" type="presParOf" srcId="{BAEA771B-88EF-49BB-8C67-D258B1EBDEA9}" destId="{B614BD8A-F5AB-4F7C-85F3-F969D11A7112}" srcOrd="5" destOrd="0" presId="urn:microsoft.com/office/officeart/2008/layout/HalfCircleOrganizationChart"/>
    <dgm:cxn modelId="{E990BE8D-97EE-46AD-9EB3-AAB9A4C4B93F}" type="presParOf" srcId="{B614BD8A-F5AB-4F7C-85F3-F969D11A7112}" destId="{7F0AF15A-8B81-45FF-AEA7-354B72439739}" srcOrd="0" destOrd="0" presId="urn:microsoft.com/office/officeart/2008/layout/HalfCircleOrganizationChart"/>
    <dgm:cxn modelId="{F8E93060-54E0-4A67-90D4-5D5561E5C116}" type="presParOf" srcId="{7F0AF15A-8B81-45FF-AEA7-354B72439739}" destId="{7078D1B5-6D8B-42AF-AAE5-15E42A921B21}" srcOrd="0" destOrd="0" presId="urn:microsoft.com/office/officeart/2008/layout/HalfCircleOrganizationChart"/>
    <dgm:cxn modelId="{75896D7C-E794-4A59-B8C1-F14643C57FBC}" type="presParOf" srcId="{7F0AF15A-8B81-45FF-AEA7-354B72439739}" destId="{1D0A90DB-BD6A-462C-A375-387A3F258C6C}" srcOrd="1" destOrd="0" presId="urn:microsoft.com/office/officeart/2008/layout/HalfCircleOrganizationChart"/>
    <dgm:cxn modelId="{36A5A292-055A-4945-A020-D5303DDE176F}" type="presParOf" srcId="{7F0AF15A-8B81-45FF-AEA7-354B72439739}" destId="{4BCB81F0-E37B-40EF-83BE-EDD35CD0ABE6}" srcOrd="2" destOrd="0" presId="urn:microsoft.com/office/officeart/2008/layout/HalfCircleOrganizationChart"/>
    <dgm:cxn modelId="{443F2638-9D46-427E-A275-EB6B00BC95CE}" type="presParOf" srcId="{7F0AF15A-8B81-45FF-AEA7-354B72439739}" destId="{326C0032-A0A7-4A36-84B8-AA8E2F3CE937}" srcOrd="3" destOrd="0" presId="urn:microsoft.com/office/officeart/2008/layout/HalfCircleOrganizationChart"/>
    <dgm:cxn modelId="{76A09AC8-DA3C-49FA-B979-CFD167D6A751}" type="presParOf" srcId="{B614BD8A-F5AB-4F7C-85F3-F969D11A7112}" destId="{B058B68A-55D8-4AC6-BC1B-5501EADB0B9D}" srcOrd="1" destOrd="0" presId="urn:microsoft.com/office/officeart/2008/layout/HalfCircleOrganizationChart"/>
    <dgm:cxn modelId="{D4A1EEEE-AF7C-4FA4-98BB-A3DC08A9A1C7}" type="presParOf" srcId="{B614BD8A-F5AB-4F7C-85F3-F969D11A7112}" destId="{4D19C33A-FEC1-4B8B-8FFC-94FA6DEAF294}" srcOrd="2" destOrd="0" presId="urn:microsoft.com/office/officeart/2008/layout/HalfCircleOrganizationChart"/>
    <dgm:cxn modelId="{7692BB6C-BC7A-41FE-A740-1457A0550571}" type="presParOf" srcId="{1837D590-593B-4230-8364-029D3B831593}" destId="{DABA393A-FEE6-4DC5-865A-4440A3428C77}" srcOrd="2" destOrd="0" presId="urn:microsoft.com/office/officeart/2008/layout/HalfCircleOrganizationChart"/>
    <dgm:cxn modelId="{122D155A-0DB2-415B-8786-7BDE23D739E2}" type="presParOf" srcId="{CF3E96ED-1054-4DC7-8D09-5A9105C22E70}" destId="{733E2B28-09B8-46CF-B4A9-80F3F6D8B7B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A21EAC-809E-4FFB-A69D-04CE0AB8B9F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717D000-2E80-486F-8DAF-A50E1E12FB5C}">
      <dgm:prSet custT="1"/>
      <dgm:spPr/>
      <dgm:t>
        <a:bodyPr/>
        <a:lstStyle/>
        <a:p>
          <a:pPr rtl="0"/>
          <a:r>
            <a:rPr lang="en-CA" sz="1200">
              <a:latin typeface="+mn-lt"/>
            </a:rPr>
            <a:t> </a:t>
          </a:r>
          <a:r>
            <a:rPr lang="en-CA" sz="1200" b="0" i="0" u="none"/>
            <a:t>A: Governance &amp; Management</a:t>
          </a:r>
          <a:endParaRPr lang="en-CA" sz="1200" dirty="0">
            <a:latin typeface="+mn-lt"/>
          </a:endParaRPr>
        </a:p>
      </dgm:t>
    </dgm:pt>
    <dgm:pt modelId="{5C1A4254-4E24-473E-A03E-62A1754C3F62}" type="parTrans" cxnId="{7A176844-0F16-4160-8548-C4194F2775D8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773A178D-1C73-4498-8E3D-D6727F0BFF12}" type="sibTrans" cxnId="{7A176844-0F16-4160-8548-C4194F2775D8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1CBCE356-8372-4235-B4CE-F378CA9B7CDE}">
      <dgm:prSet phldr="0" custT="1"/>
      <dgm:spPr/>
      <dgm:t>
        <a:bodyPr/>
        <a:lstStyle/>
        <a:p>
          <a:pPr rtl="0"/>
          <a:r>
            <a:rPr lang="en-CA" sz="1200" dirty="0">
              <a:latin typeface="+mn-lt"/>
            </a:rPr>
            <a:t> Generic Pragmatic Trial</a:t>
          </a:r>
          <a:endParaRPr lang="en-US" sz="1200" dirty="0">
            <a:latin typeface="+mn-lt"/>
          </a:endParaRPr>
        </a:p>
      </dgm:t>
    </dgm:pt>
    <dgm:pt modelId="{D6DF0453-0A53-4E5E-A1BD-37C2F1F9E308}" type="parTrans" cxnId="{E48542FD-4481-4C81-AFFD-54D08E13F577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EEDEF603-5E30-47AC-B1BA-F88110566EF4}" type="sibTrans" cxnId="{E48542FD-4481-4C81-AFFD-54D08E13F577}">
      <dgm:prSet/>
      <dgm:spPr/>
      <dgm:t>
        <a:bodyPr/>
        <a:lstStyle/>
        <a:p>
          <a:endParaRPr lang="en-CA" sz="1200">
            <a:latin typeface="+mn-lt"/>
          </a:endParaRPr>
        </a:p>
      </dgm:t>
    </dgm:pt>
    <dgm:pt modelId="{3649E8A0-8674-4199-B68E-8CFA18A4F791}">
      <dgm:prSet custT="1"/>
      <dgm:spPr/>
      <dgm:t>
        <a:bodyPr/>
        <a:lstStyle/>
        <a:p>
          <a:r>
            <a:rPr lang="en-CA" sz="1200" b="0" i="0" u="none" dirty="0"/>
            <a:t>A1: Steering Committee Meetings</a:t>
          </a:r>
          <a:endParaRPr lang="en-CA" sz="1200" dirty="0"/>
        </a:p>
      </dgm:t>
    </dgm:pt>
    <dgm:pt modelId="{E5E3D299-A9C3-4B22-BD7B-3D748E662579}" type="parTrans" cxnId="{CF1A6F7F-8A13-4C36-9516-4F87605D0A63}">
      <dgm:prSet/>
      <dgm:spPr/>
      <dgm:t>
        <a:bodyPr/>
        <a:lstStyle/>
        <a:p>
          <a:endParaRPr lang="en-CA" sz="1200"/>
        </a:p>
      </dgm:t>
    </dgm:pt>
    <dgm:pt modelId="{85373992-2DD0-4000-B931-2B8A0CF8AA43}" type="sibTrans" cxnId="{CF1A6F7F-8A13-4C36-9516-4F87605D0A63}">
      <dgm:prSet/>
      <dgm:spPr/>
      <dgm:t>
        <a:bodyPr/>
        <a:lstStyle/>
        <a:p>
          <a:endParaRPr lang="en-CA" sz="1200"/>
        </a:p>
      </dgm:t>
    </dgm:pt>
    <dgm:pt modelId="{3C60DDF2-E6EA-43E1-8EDD-547DBA9D698D}">
      <dgm:prSet custT="1"/>
      <dgm:spPr/>
      <dgm:t>
        <a:bodyPr/>
        <a:lstStyle/>
        <a:p>
          <a:r>
            <a:rPr lang="en-CA" sz="1200" b="0" i="0" u="none" dirty="0"/>
            <a:t>A2: Core Team Meetings</a:t>
          </a:r>
          <a:endParaRPr lang="en-CA" sz="1200" dirty="0"/>
        </a:p>
      </dgm:t>
    </dgm:pt>
    <dgm:pt modelId="{3446EE0A-744B-4E66-A512-8D3475834EEE}" type="parTrans" cxnId="{3C2BFB80-AF68-4EA7-A0F7-FA58CC404C53}">
      <dgm:prSet/>
      <dgm:spPr/>
      <dgm:t>
        <a:bodyPr/>
        <a:lstStyle/>
        <a:p>
          <a:endParaRPr lang="en-CA" sz="1200"/>
        </a:p>
      </dgm:t>
    </dgm:pt>
    <dgm:pt modelId="{EEA44024-578A-4ACB-ACC7-13040FF3344D}" type="sibTrans" cxnId="{3C2BFB80-AF68-4EA7-A0F7-FA58CC404C53}">
      <dgm:prSet/>
      <dgm:spPr/>
      <dgm:t>
        <a:bodyPr/>
        <a:lstStyle/>
        <a:p>
          <a:endParaRPr lang="en-CA" sz="1200"/>
        </a:p>
      </dgm:t>
    </dgm:pt>
    <dgm:pt modelId="{A307D422-DE59-4DA1-8B03-3A62621C448E}">
      <dgm:prSet custT="1"/>
      <dgm:spPr/>
      <dgm:t>
        <a:bodyPr/>
        <a:lstStyle/>
        <a:p>
          <a:r>
            <a:rPr lang="en-CA" sz="1200" b="0" i="0" u="none"/>
            <a:t>A3: Reports</a:t>
          </a:r>
          <a:endParaRPr lang="en-CA" sz="1200"/>
        </a:p>
      </dgm:t>
    </dgm:pt>
    <dgm:pt modelId="{A5711BA7-2597-4D31-A454-F31AA811167F}" type="parTrans" cxnId="{F457DD50-DB43-4FD5-A99D-0069C9D03726}">
      <dgm:prSet/>
      <dgm:spPr/>
      <dgm:t>
        <a:bodyPr/>
        <a:lstStyle/>
        <a:p>
          <a:endParaRPr lang="en-CA" sz="1200"/>
        </a:p>
      </dgm:t>
    </dgm:pt>
    <dgm:pt modelId="{D6E474EA-4529-4BE7-B40B-D4C6A8CD723F}" type="sibTrans" cxnId="{F457DD50-DB43-4FD5-A99D-0069C9D03726}">
      <dgm:prSet/>
      <dgm:spPr/>
      <dgm:t>
        <a:bodyPr/>
        <a:lstStyle/>
        <a:p>
          <a:endParaRPr lang="en-CA" sz="1200"/>
        </a:p>
      </dgm:t>
    </dgm:pt>
    <dgm:pt modelId="{CDFA24B0-A093-4F84-A7D8-E3D6F415D0A4}">
      <dgm:prSet custT="1"/>
      <dgm:spPr/>
      <dgm:t>
        <a:bodyPr/>
        <a:lstStyle/>
        <a:p>
          <a:r>
            <a:rPr lang="en-CA" sz="1200" b="0" i="0" u="none" dirty="0"/>
            <a:t>B: Research Protocol</a:t>
          </a:r>
          <a:endParaRPr lang="en-CA" sz="1200" dirty="0"/>
        </a:p>
      </dgm:t>
    </dgm:pt>
    <dgm:pt modelId="{D16C8DB1-FB9E-4C7D-9274-76F5D33BD02F}" type="parTrans" cxnId="{D7C24134-F4BE-4427-882F-1AFB3DB679B5}">
      <dgm:prSet/>
      <dgm:spPr/>
      <dgm:t>
        <a:bodyPr/>
        <a:lstStyle/>
        <a:p>
          <a:endParaRPr lang="en-CA" sz="1200"/>
        </a:p>
      </dgm:t>
    </dgm:pt>
    <dgm:pt modelId="{EFB95E97-5B43-4149-922E-0F75F4C255A3}" type="sibTrans" cxnId="{D7C24134-F4BE-4427-882F-1AFB3DB679B5}">
      <dgm:prSet/>
      <dgm:spPr/>
      <dgm:t>
        <a:bodyPr/>
        <a:lstStyle/>
        <a:p>
          <a:endParaRPr lang="en-CA" sz="1200"/>
        </a:p>
      </dgm:t>
    </dgm:pt>
    <dgm:pt modelId="{6E91F78E-56ED-4BBA-BB9D-123AA9C91CAB}">
      <dgm:prSet custT="1"/>
      <dgm:spPr/>
      <dgm:t>
        <a:bodyPr/>
        <a:lstStyle/>
        <a:p>
          <a:r>
            <a:rPr lang="en-CA" sz="1200" b="0" i="0" u="none" dirty="0"/>
            <a:t>B1: Research Questions</a:t>
          </a:r>
          <a:endParaRPr lang="en-CA" sz="1200" dirty="0"/>
        </a:p>
      </dgm:t>
    </dgm:pt>
    <dgm:pt modelId="{79E389B0-5C77-4C77-BD03-5E4CD86C22F7}" type="parTrans" cxnId="{C3E72CFD-AB30-4B7E-94B9-E6F15FA50F35}">
      <dgm:prSet/>
      <dgm:spPr/>
      <dgm:t>
        <a:bodyPr/>
        <a:lstStyle/>
        <a:p>
          <a:endParaRPr lang="en-CA" sz="1200"/>
        </a:p>
      </dgm:t>
    </dgm:pt>
    <dgm:pt modelId="{D58178F3-0A5A-408B-8057-C7D10A2C1564}" type="sibTrans" cxnId="{C3E72CFD-AB30-4B7E-94B9-E6F15FA50F35}">
      <dgm:prSet/>
      <dgm:spPr/>
      <dgm:t>
        <a:bodyPr/>
        <a:lstStyle/>
        <a:p>
          <a:endParaRPr lang="en-CA" sz="1200"/>
        </a:p>
      </dgm:t>
    </dgm:pt>
    <dgm:pt modelId="{40CE8C2E-A527-45E1-8E51-041403E3A20D}">
      <dgm:prSet custT="1"/>
      <dgm:spPr/>
      <dgm:t>
        <a:bodyPr/>
        <a:lstStyle/>
        <a:p>
          <a:r>
            <a:rPr lang="en-CA" sz="1200" b="0" i="0" u="none" dirty="0"/>
            <a:t>B2: Research Ethics Approval</a:t>
          </a:r>
          <a:endParaRPr lang="en-CA" sz="1200" dirty="0"/>
        </a:p>
      </dgm:t>
    </dgm:pt>
    <dgm:pt modelId="{B4EE0C8F-4C6D-4C86-9E8B-30C22FA97F65}" type="parTrans" cxnId="{3FF85529-1616-4922-8535-DED9481C6590}">
      <dgm:prSet/>
      <dgm:spPr/>
      <dgm:t>
        <a:bodyPr/>
        <a:lstStyle/>
        <a:p>
          <a:endParaRPr lang="en-CA" sz="1200"/>
        </a:p>
      </dgm:t>
    </dgm:pt>
    <dgm:pt modelId="{E26BC008-B4F5-4707-A2AB-84189A34F775}" type="sibTrans" cxnId="{3FF85529-1616-4922-8535-DED9481C6590}">
      <dgm:prSet/>
      <dgm:spPr/>
      <dgm:t>
        <a:bodyPr/>
        <a:lstStyle/>
        <a:p>
          <a:endParaRPr lang="en-CA" sz="1200"/>
        </a:p>
      </dgm:t>
    </dgm:pt>
    <dgm:pt modelId="{BE911EDB-9D8E-4E2F-ADFD-9ED001840B9D}">
      <dgm:prSet custT="1"/>
      <dgm:spPr/>
      <dgm:t>
        <a:bodyPr/>
        <a:lstStyle/>
        <a:p>
          <a:r>
            <a:rPr lang="en-CA" sz="1200" b="0" i="0" u="none" dirty="0"/>
            <a:t>B3: Data Access Approval</a:t>
          </a:r>
          <a:endParaRPr lang="en-CA" sz="1200" dirty="0"/>
        </a:p>
      </dgm:t>
    </dgm:pt>
    <dgm:pt modelId="{A69DF436-F177-4370-B8F3-0E7D72D87D7A}" type="parTrans" cxnId="{F109F515-00D5-40A1-8A9A-1C276F704DD4}">
      <dgm:prSet/>
      <dgm:spPr/>
      <dgm:t>
        <a:bodyPr/>
        <a:lstStyle/>
        <a:p>
          <a:endParaRPr lang="en-CA" sz="1200"/>
        </a:p>
      </dgm:t>
    </dgm:pt>
    <dgm:pt modelId="{02972BDC-ECED-4743-81B7-8416D152FA95}" type="sibTrans" cxnId="{F109F515-00D5-40A1-8A9A-1C276F704DD4}">
      <dgm:prSet/>
      <dgm:spPr/>
      <dgm:t>
        <a:bodyPr/>
        <a:lstStyle/>
        <a:p>
          <a:endParaRPr lang="en-CA" sz="1200"/>
        </a:p>
      </dgm:t>
    </dgm:pt>
    <dgm:pt modelId="{9E79400A-1558-4C55-95DD-8A845C79B871}">
      <dgm:prSet custT="1"/>
      <dgm:spPr/>
      <dgm:t>
        <a:bodyPr/>
        <a:lstStyle/>
        <a:p>
          <a:r>
            <a:rPr lang="en-CA" sz="1200" b="0" i="0" u="none" dirty="0"/>
            <a:t>C: Data Acquisition</a:t>
          </a:r>
          <a:endParaRPr lang="en-CA" sz="1200" dirty="0"/>
        </a:p>
      </dgm:t>
    </dgm:pt>
    <dgm:pt modelId="{339FC1FD-1E4C-4606-8A45-E70048B5F8C6}" type="parTrans" cxnId="{1F7F4660-793C-42BB-9D3A-9A81FD868A93}">
      <dgm:prSet/>
      <dgm:spPr/>
      <dgm:t>
        <a:bodyPr/>
        <a:lstStyle/>
        <a:p>
          <a:endParaRPr lang="en-CA" sz="1200"/>
        </a:p>
      </dgm:t>
    </dgm:pt>
    <dgm:pt modelId="{F8754682-96BB-47FC-9E35-CB1465A1DD4C}" type="sibTrans" cxnId="{1F7F4660-793C-42BB-9D3A-9A81FD868A93}">
      <dgm:prSet/>
      <dgm:spPr/>
      <dgm:t>
        <a:bodyPr/>
        <a:lstStyle/>
        <a:p>
          <a:endParaRPr lang="en-CA" sz="1200"/>
        </a:p>
      </dgm:t>
    </dgm:pt>
    <dgm:pt modelId="{C2DB5936-B2FC-4CCE-8E3F-9895CB443292}">
      <dgm:prSet custT="1"/>
      <dgm:spPr/>
      <dgm:t>
        <a:bodyPr/>
        <a:lstStyle/>
        <a:p>
          <a:r>
            <a:rPr lang="en-CA" sz="1200" b="0" i="0" u="none" dirty="0"/>
            <a:t>C1: Data Management System</a:t>
          </a:r>
          <a:endParaRPr lang="en-CA" sz="1200" dirty="0"/>
        </a:p>
      </dgm:t>
    </dgm:pt>
    <dgm:pt modelId="{E1AC312C-5F45-4D52-BEF7-2F553A1E4166}" type="parTrans" cxnId="{FF725F2E-A6A8-4A3A-9B1F-92090F32B32A}">
      <dgm:prSet/>
      <dgm:spPr/>
      <dgm:t>
        <a:bodyPr/>
        <a:lstStyle/>
        <a:p>
          <a:endParaRPr lang="en-CA" sz="1200"/>
        </a:p>
      </dgm:t>
    </dgm:pt>
    <dgm:pt modelId="{E83C307F-9F87-4D70-A28F-4297B66B863A}" type="sibTrans" cxnId="{FF725F2E-A6A8-4A3A-9B1F-92090F32B32A}">
      <dgm:prSet/>
      <dgm:spPr/>
      <dgm:t>
        <a:bodyPr/>
        <a:lstStyle/>
        <a:p>
          <a:endParaRPr lang="en-CA" sz="1200"/>
        </a:p>
      </dgm:t>
    </dgm:pt>
    <dgm:pt modelId="{6F02A413-9182-465F-B0E9-E5E71C0A1555}">
      <dgm:prSet custT="1"/>
      <dgm:spPr/>
      <dgm:t>
        <a:bodyPr/>
        <a:lstStyle/>
        <a:p>
          <a:r>
            <a:rPr lang="en-CA" sz="1200" b="0" i="0" u="none" dirty="0"/>
            <a:t>C2: Site/Participant Recruitment</a:t>
          </a:r>
          <a:endParaRPr lang="en-CA" sz="1200" dirty="0"/>
        </a:p>
      </dgm:t>
    </dgm:pt>
    <dgm:pt modelId="{6FFDE301-3B69-4FF7-84CB-D7D9072F0879}" type="parTrans" cxnId="{C1F13715-92E2-43F4-9F85-87B4D7F0DBA7}">
      <dgm:prSet/>
      <dgm:spPr/>
      <dgm:t>
        <a:bodyPr/>
        <a:lstStyle/>
        <a:p>
          <a:endParaRPr lang="en-CA" sz="1200"/>
        </a:p>
      </dgm:t>
    </dgm:pt>
    <dgm:pt modelId="{DF9181CD-4752-459B-94BC-1A520F7FD08D}" type="sibTrans" cxnId="{C1F13715-92E2-43F4-9F85-87B4D7F0DBA7}">
      <dgm:prSet/>
      <dgm:spPr/>
      <dgm:t>
        <a:bodyPr/>
        <a:lstStyle/>
        <a:p>
          <a:endParaRPr lang="en-CA" sz="1200"/>
        </a:p>
      </dgm:t>
    </dgm:pt>
    <dgm:pt modelId="{801D2CCA-75AC-46C1-9014-92DF29872D6B}">
      <dgm:prSet custT="1"/>
      <dgm:spPr/>
      <dgm:t>
        <a:bodyPr/>
        <a:lstStyle/>
        <a:p>
          <a:r>
            <a:rPr lang="en-CA" sz="1200" b="0" i="0" u="none" dirty="0"/>
            <a:t>C3: Data</a:t>
          </a:r>
          <a:endParaRPr lang="en-CA" sz="1200" dirty="0"/>
        </a:p>
      </dgm:t>
    </dgm:pt>
    <dgm:pt modelId="{71104DCF-FEAA-4832-BD48-F99199C40C0D}" type="parTrans" cxnId="{BEB62B2E-0768-4C5C-A666-50E13516A13B}">
      <dgm:prSet/>
      <dgm:spPr/>
      <dgm:t>
        <a:bodyPr/>
        <a:lstStyle/>
        <a:p>
          <a:endParaRPr lang="en-CA" sz="1200"/>
        </a:p>
      </dgm:t>
    </dgm:pt>
    <dgm:pt modelId="{13283A0C-B0C0-4508-82BD-EFD71A348142}" type="sibTrans" cxnId="{BEB62B2E-0768-4C5C-A666-50E13516A13B}">
      <dgm:prSet/>
      <dgm:spPr/>
      <dgm:t>
        <a:bodyPr/>
        <a:lstStyle/>
        <a:p>
          <a:endParaRPr lang="en-CA" sz="1200"/>
        </a:p>
      </dgm:t>
    </dgm:pt>
    <dgm:pt modelId="{E68922DD-6F6F-4BEE-AB7B-C0A795991637}">
      <dgm:prSet custT="1"/>
      <dgm:spPr/>
      <dgm:t>
        <a:bodyPr/>
        <a:lstStyle/>
        <a:p>
          <a:r>
            <a:rPr lang="en-CA" sz="1200" b="0" i="0" u="none" dirty="0"/>
            <a:t>D: Analyses &amp; Results</a:t>
          </a:r>
          <a:endParaRPr lang="en-CA" sz="1200" dirty="0"/>
        </a:p>
      </dgm:t>
    </dgm:pt>
    <dgm:pt modelId="{D6788650-7654-472E-8EFE-9C88F8E90633}" type="parTrans" cxnId="{34E3990C-4658-4F95-9868-7C22FF834C0B}">
      <dgm:prSet/>
      <dgm:spPr/>
      <dgm:t>
        <a:bodyPr/>
        <a:lstStyle/>
        <a:p>
          <a:endParaRPr lang="en-CA" sz="1200"/>
        </a:p>
      </dgm:t>
    </dgm:pt>
    <dgm:pt modelId="{B4EE3E79-391A-4633-949E-AF0ECF237034}" type="sibTrans" cxnId="{34E3990C-4658-4F95-9868-7C22FF834C0B}">
      <dgm:prSet/>
      <dgm:spPr/>
      <dgm:t>
        <a:bodyPr/>
        <a:lstStyle/>
        <a:p>
          <a:endParaRPr lang="en-CA" sz="1200"/>
        </a:p>
      </dgm:t>
    </dgm:pt>
    <dgm:pt modelId="{E0CD657D-4149-48EE-8DB4-EACDDE96A817}">
      <dgm:prSet custT="1"/>
      <dgm:spPr/>
      <dgm:t>
        <a:bodyPr/>
        <a:lstStyle/>
        <a:p>
          <a:r>
            <a:rPr lang="en-CA" sz="1200" b="0" i="0" u="none" dirty="0"/>
            <a:t>E: Knowledge Translation (KT)</a:t>
          </a:r>
          <a:endParaRPr lang="en-CA" sz="1200" dirty="0"/>
        </a:p>
      </dgm:t>
    </dgm:pt>
    <dgm:pt modelId="{EEBB351C-FF4B-4F1A-AEF9-BD9A41428BD4}" type="parTrans" cxnId="{AC5E7050-81F4-409A-B54B-ECE03EF6B6E2}">
      <dgm:prSet/>
      <dgm:spPr/>
      <dgm:t>
        <a:bodyPr/>
        <a:lstStyle/>
        <a:p>
          <a:endParaRPr lang="en-CA" sz="1200"/>
        </a:p>
      </dgm:t>
    </dgm:pt>
    <dgm:pt modelId="{CEDFC0C0-A351-4069-9978-58CD4CA26D9F}" type="sibTrans" cxnId="{AC5E7050-81F4-409A-B54B-ECE03EF6B6E2}">
      <dgm:prSet/>
      <dgm:spPr/>
      <dgm:t>
        <a:bodyPr/>
        <a:lstStyle/>
        <a:p>
          <a:endParaRPr lang="en-CA" sz="1200"/>
        </a:p>
      </dgm:t>
    </dgm:pt>
    <dgm:pt modelId="{A26256F2-ADAA-454B-9321-A9BDA1F8C841}">
      <dgm:prSet custT="1"/>
      <dgm:spPr/>
      <dgm:t>
        <a:bodyPr/>
        <a:lstStyle/>
        <a:p>
          <a:r>
            <a:rPr lang="en-US" sz="1200" b="0" i="0" u="none" dirty="0"/>
            <a:t>E1: Mtgs w Knowledge Users</a:t>
          </a:r>
          <a:endParaRPr lang="en-US" sz="1200" dirty="0"/>
        </a:p>
      </dgm:t>
    </dgm:pt>
    <dgm:pt modelId="{9E1DB763-6711-45AB-B80B-7669ADD39162}" type="parTrans" cxnId="{D5A4B7EE-C4CA-4885-9F34-BE6D2BA7731D}">
      <dgm:prSet/>
      <dgm:spPr/>
      <dgm:t>
        <a:bodyPr/>
        <a:lstStyle/>
        <a:p>
          <a:endParaRPr lang="en-CA" sz="1200"/>
        </a:p>
      </dgm:t>
    </dgm:pt>
    <dgm:pt modelId="{15BB8F2C-888A-45F4-8395-DBCBED7E1E4B}" type="sibTrans" cxnId="{D5A4B7EE-C4CA-4885-9F34-BE6D2BA7731D}">
      <dgm:prSet/>
      <dgm:spPr/>
      <dgm:t>
        <a:bodyPr/>
        <a:lstStyle/>
        <a:p>
          <a:endParaRPr lang="en-CA" sz="1200"/>
        </a:p>
      </dgm:t>
    </dgm:pt>
    <dgm:pt modelId="{048B9AD5-D0CA-4046-BCDF-D5F544C647C6}">
      <dgm:prSet custT="1"/>
      <dgm:spPr/>
      <dgm:t>
        <a:bodyPr/>
        <a:lstStyle/>
        <a:p>
          <a:r>
            <a:rPr lang="en-CA" sz="1200" b="0" i="0" u="none" dirty="0"/>
            <a:t>E2: Peer-reviewed Publications</a:t>
          </a:r>
          <a:endParaRPr lang="en-CA" sz="1200" dirty="0"/>
        </a:p>
      </dgm:t>
    </dgm:pt>
    <dgm:pt modelId="{89DAA485-AF7A-461E-A6E8-6ECE3B8D7630}" type="parTrans" cxnId="{C6C415C0-E487-4281-B028-34D959261F42}">
      <dgm:prSet/>
      <dgm:spPr/>
      <dgm:t>
        <a:bodyPr/>
        <a:lstStyle/>
        <a:p>
          <a:endParaRPr lang="en-CA" sz="1200"/>
        </a:p>
      </dgm:t>
    </dgm:pt>
    <dgm:pt modelId="{259BAFC8-2EA6-42AB-8F6B-937CBD412C7C}" type="sibTrans" cxnId="{C6C415C0-E487-4281-B028-34D959261F42}">
      <dgm:prSet/>
      <dgm:spPr/>
      <dgm:t>
        <a:bodyPr/>
        <a:lstStyle/>
        <a:p>
          <a:endParaRPr lang="en-CA" sz="1200"/>
        </a:p>
      </dgm:t>
    </dgm:pt>
    <dgm:pt modelId="{4983F029-16EB-496A-A4DD-0D73FEB9A24C}">
      <dgm:prSet custT="1"/>
      <dgm:spPr/>
      <dgm:t>
        <a:bodyPr/>
        <a:lstStyle/>
        <a:p>
          <a:r>
            <a:rPr lang="en-CA" sz="1200" b="0" i="0" u="none" dirty="0"/>
            <a:t>E3: Other KT TBD</a:t>
          </a:r>
          <a:endParaRPr lang="en-CA" sz="1200" dirty="0"/>
        </a:p>
      </dgm:t>
    </dgm:pt>
    <dgm:pt modelId="{C1EB0CE8-F69B-4486-8A7F-01D1AB2F78F8}" type="parTrans" cxnId="{4CB18B6E-B67E-450F-BFAD-FD35AF261B0F}">
      <dgm:prSet/>
      <dgm:spPr/>
      <dgm:t>
        <a:bodyPr/>
        <a:lstStyle/>
        <a:p>
          <a:endParaRPr lang="en-CA" sz="1200"/>
        </a:p>
      </dgm:t>
    </dgm:pt>
    <dgm:pt modelId="{EE0908DB-4348-4BA3-8159-F9615ABE6B53}" type="sibTrans" cxnId="{4CB18B6E-B67E-450F-BFAD-FD35AF261B0F}">
      <dgm:prSet/>
      <dgm:spPr/>
      <dgm:t>
        <a:bodyPr/>
        <a:lstStyle/>
        <a:p>
          <a:endParaRPr lang="en-CA" sz="1200"/>
        </a:p>
      </dgm:t>
    </dgm:pt>
    <dgm:pt modelId="{95359DEC-0B82-4482-99A9-BA59C346963C}" type="pres">
      <dgm:prSet presAssocID="{0DA21EAC-809E-4FFB-A69D-04CE0AB8B9F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AF03EA-CE10-4351-AB12-0F01C736F3D4}" type="pres">
      <dgm:prSet presAssocID="{1CBCE356-8372-4235-B4CE-F378CA9B7CDE}" presName="hierRoot1" presStyleCnt="0">
        <dgm:presLayoutVars>
          <dgm:hierBranch val="init"/>
        </dgm:presLayoutVars>
      </dgm:prSet>
      <dgm:spPr/>
    </dgm:pt>
    <dgm:pt modelId="{FCAB3176-DE07-4CA8-82DA-FDFE58295CDB}" type="pres">
      <dgm:prSet presAssocID="{1CBCE356-8372-4235-B4CE-F378CA9B7CDE}" presName="rootComposite1" presStyleCnt="0"/>
      <dgm:spPr/>
    </dgm:pt>
    <dgm:pt modelId="{06A2E6BA-651A-47DE-800C-9EC8D1F43A31}" type="pres">
      <dgm:prSet presAssocID="{1CBCE356-8372-4235-B4CE-F378CA9B7CDE}" presName="rootText1" presStyleLbl="alignAcc1" presStyleIdx="0" presStyleCnt="0">
        <dgm:presLayoutVars>
          <dgm:chPref val="3"/>
        </dgm:presLayoutVars>
      </dgm:prSet>
      <dgm:spPr/>
    </dgm:pt>
    <dgm:pt modelId="{01EB2D2A-E928-4C50-9E5E-307CB3405C17}" type="pres">
      <dgm:prSet presAssocID="{1CBCE356-8372-4235-B4CE-F378CA9B7CDE}" presName="topArc1" presStyleLbl="parChTrans1D1" presStyleIdx="0" presStyleCnt="36"/>
      <dgm:spPr/>
    </dgm:pt>
    <dgm:pt modelId="{C18009FD-B387-43CE-89FD-3C50C41FA1CE}" type="pres">
      <dgm:prSet presAssocID="{1CBCE356-8372-4235-B4CE-F378CA9B7CDE}" presName="bottomArc1" presStyleLbl="parChTrans1D1" presStyleIdx="1" presStyleCnt="36"/>
      <dgm:spPr/>
    </dgm:pt>
    <dgm:pt modelId="{059C606E-EBB1-4E1B-8BB4-9CEFDBB35B46}" type="pres">
      <dgm:prSet presAssocID="{1CBCE356-8372-4235-B4CE-F378CA9B7CDE}" presName="topConnNode1" presStyleLbl="node1" presStyleIdx="0" presStyleCnt="0"/>
      <dgm:spPr/>
    </dgm:pt>
    <dgm:pt modelId="{4A4A34A9-E777-4D65-8CCE-D4C702C52409}" type="pres">
      <dgm:prSet presAssocID="{1CBCE356-8372-4235-B4CE-F378CA9B7CDE}" presName="hierChild2" presStyleCnt="0"/>
      <dgm:spPr/>
    </dgm:pt>
    <dgm:pt modelId="{9180C429-B4E7-49F8-8297-8D39AB1FE078}" type="pres">
      <dgm:prSet presAssocID="{5C1A4254-4E24-473E-A03E-62A1754C3F62}" presName="Name28" presStyleLbl="parChTrans1D2" presStyleIdx="0" presStyleCnt="5"/>
      <dgm:spPr/>
    </dgm:pt>
    <dgm:pt modelId="{607EA0B0-0302-4B1A-8154-BC4977C88C7B}" type="pres">
      <dgm:prSet presAssocID="{4717D000-2E80-486F-8DAF-A50E1E12FB5C}" presName="hierRoot2" presStyleCnt="0">
        <dgm:presLayoutVars>
          <dgm:hierBranch val="init"/>
        </dgm:presLayoutVars>
      </dgm:prSet>
      <dgm:spPr/>
    </dgm:pt>
    <dgm:pt modelId="{FC5DCE6B-B6E1-4DCC-9EBC-BDC056B2A03A}" type="pres">
      <dgm:prSet presAssocID="{4717D000-2E80-486F-8DAF-A50E1E12FB5C}" presName="rootComposite2" presStyleCnt="0"/>
      <dgm:spPr/>
    </dgm:pt>
    <dgm:pt modelId="{1EC86DBC-4B6E-4763-9837-219B117DC390}" type="pres">
      <dgm:prSet presAssocID="{4717D000-2E80-486F-8DAF-A50E1E12FB5C}" presName="rootText2" presStyleLbl="alignAcc1" presStyleIdx="0" presStyleCnt="0">
        <dgm:presLayoutVars>
          <dgm:chPref val="3"/>
        </dgm:presLayoutVars>
      </dgm:prSet>
      <dgm:spPr/>
    </dgm:pt>
    <dgm:pt modelId="{AD6CFC43-4636-46BC-B7D1-E04AA6727DB4}" type="pres">
      <dgm:prSet presAssocID="{4717D000-2E80-486F-8DAF-A50E1E12FB5C}" presName="topArc2" presStyleLbl="parChTrans1D1" presStyleIdx="2" presStyleCnt="36"/>
      <dgm:spPr/>
    </dgm:pt>
    <dgm:pt modelId="{32D02F56-3793-4E69-94FB-A85E1FBA6184}" type="pres">
      <dgm:prSet presAssocID="{4717D000-2E80-486F-8DAF-A50E1E12FB5C}" presName="bottomArc2" presStyleLbl="parChTrans1D1" presStyleIdx="3" presStyleCnt="36"/>
      <dgm:spPr/>
    </dgm:pt>
    <dgm:pt modelId="{DF014740-ACF3-4523-B3F3-7C807E90091C}" type="pres">
      <dgm:prSet presAssocID="{4717D000-2E80-486F-8DAF-A50E1E12FB5C}" presName="topConnNode2" presStyleLbl="node2" presStyleIdx="0" presStyleCnt="0"/>
      <dgm:spPr/>
    </dgm:pt>
    <dgm:pt modelId="{279C9AEC-C4AF-42E8-8023-61539B799F88}" type="pres">
      <dgm:prSet presAssocID="{4717D000-2E80-486F-8DAF-A50E1E12FB5C}" presName="hierChild4" presStyleCnt="0"/>
      <dgm:spPr/>
    </dgm:pt>
    <dgm:pt modelId="{E1033D88-C886-4429-BD36-20265A54C9EE}" type="pres">
      <dgm:prSet presAssocID="{E5E3D299-A9C3-4B22-BD7B-3D748E662579}" presName="Name28" presStyleLbl="parChTrans1D3" presStyleIdx="0" presStyleCnt="12"/>
      <dgm:spPr/>
    </dgm:pt>
    <dgm:pt modelId="{D61C2490-F186-4EF3-9ADB-9E64EC37EB54}" type="pres">
      <dgm:prSet presAssocID="{3649E8A0-8674-4199-B68E-8CFA18A4F791}" presName="hierRoot2" presStyleCnt="0">
        <dgm:presLayoutVars>
          <dgm:hierBranch val="init"/>
        </dgm:presLayoutVars>
      </dgm:prSet>
      <dgm:spPr/>
    </dgm:pt>
    <dgm:pt modelId="{15BE9890-1915-4662-83E5-94F72660EFD6}" type="pres">
      <dgm:prSet presAssocID="{3649E8A0-8674-4199-B68E-8CFA18A4F791}" presName="rootComposite2" presStyleCnt="0"/>
      <dgm:spPr/>
    </dgm:pt>
    <dgm:pt modelId="{5343A3CE-8F7D-43E6-8FB4-EEF204BFD11E}" type="pres">
      <dgm:prSet presAssocID="{3649E8A0-8674-4199-B68E-8CFA18A4F791}" presName="rootText2" presStyleLbl="alignAcc1" presStyleIdx="0" presStyleCnt="0">
        <dgm:presLayoutVars>
          <dgm:chPref val="3"/>
        </dgm:presLayoutVars>
      </dgm:prSet>
      <dgm:spPr/>
    </dgm:pt>
    <dgm:pt modelId="{1EED7026-E929-4BE1-928A-E935BB8104B7}" type="pres">
      <dgm:prSet presAssocID="{3649E8A0-8674-4199-B68E-8CFA18A4F791}" presName="topArc2" presStyleLbl="parChTrans1D1" presStyleIdx="4" presStyleCnt="36"/>
      <dgm:spPr/>
    </dgm:pt>
    <dgm:pt modelId="{4122C800-C6F8-424B-9409-E1811E0F023A}" type="pres">
      <dgm:prSet presAssocID="{3649E8A0-8674-4199-B68E-8CFA18A4F791}" presName="bottomArc2" presStyleLbl="parChTrans1D1" presStyleIdx="5" presStyleCnt="36"/>
      <dgm:spPr/>
    </dgm:pt>
    <dgm:pt modelId="{B0627A84-2511-4DBB-AF34-F9D8AB3A5B43}" type="pres">
      <dgm:prSet presAssocID="{3649E8A0-8674-4199-B68E-8CFA18A4F791}" presName="topConnNode2" presStyleLbl="node3" presStyleIdx="0" presStyleCnt="0"/>
      <dgm:spPr/>
    </dgm:pt>
    <dgm:pt modelId="{79041525-C856-40D4-91F1-4DEE5610036D}" type="pres">
      <dgm:prSet presAssocID="{3649E8A0-8674-4199-B68E-8CFA18A4F791}" presName="hierChild4" presStyleCnt="0"/>
      <dgm:spPr/>
    </dgm:pt>
    <dgm:pt modelId="{1C8852C2-52E3-4E21-B6D0-5744157A0B53}" type="pres">
      <dgm:prSet presAssocID="{3649E8A0-8674-4199-B68E-8CFA18A4F791}" presName="hierChild5" presStyleCnt="0"/>
      <dgm:spPr/>
    </dgm:pt>
    <dgm:pt modelId="{8AFCAC06-C92F-4935-A861-EDB788A9B340}" type="pres">
      <dgm:prSet presAssocID="{3446EE0A-744B-4E66-A512-8D3475834EEE}" presName="Name28" presStyleLbl="parChTrans1D3" presStyleIdx="1" presStyleCnt="12"/>
      <dgm:spPr/>
    </dgm:pt>
    <dgm:pt modelId="{7DA18183-AEA9-4070-A573-E6EA6AE36629}" type="pres">
      <dgm:prSet presAssocID="{3C60DDF2-E6EA-43E1-8EDD-547DBA9D698D}" presName="hierRoot2" presStyleCnt="0">
        <dgm:presLayoutVars>
          <dgm:hierBranch val="init"/>
        </dgm:presLayoutVars>
      </dgm:prSet>
      <dgm:spPr/>
    </dgm:pt>
    <dgm:pt modelId="{5F690A1D-3C82-4783-B2AB-C59494EAD491}" type="pres">
      <dgm:prSet presAssocID="{3C60DDF2-E6EA-43E1-8EDD-547DBA9D698D}" presName="rootComposite2" presStyleCnt="0"/>
      <dgm:spPr/>
    </dgm:pt>
    <dgm:pt modelId="{47A0D44F-1D38-44F8-8F30-6E24F4634D08}" type="pres">
      <dgm:prSet presAssocID="{3C60DDF2-E6EA-43E1-8EDD-547DBA9D698D}" presName="rootText2" presStyleLbl="alignAcc1" presStyleIdx="0" presStyleCnt="0">
        <dgm:presLayoutVars>
          <dgm:chPref val="3"/>
        </dgm:presLayoutVars>
      </dgm:prSet>
      <dgm:spPr/>
    </dgm:pt>
    <dgm:pt modelId="{F5CCECF3-229A-442E-8AF9-B6DDF42AAED5}" type="pres">
      <dgm:prSet presAssocID="{3C60DDF2-E6EA-43E1-8EDD-547DBA9D698D}" presName="topArc2" presStyleLbl="parChTrans1D1" presStyleIdx="6" presStyleCnt="36"/>
      <dgm:spPr/>
    </dgm:pt>
    <dgm:pt modelId="{A9492CA9-7D47-41F3-AEA2-43C28AD95A42}" type="pres">
      <dgm:prSet presAssocID="{3C60DDF2-E6EA-43E1-8EDD-547DBA9D698D}" presName="bottomArc2" presStyleLbl="parChTrans1D1" presStyleIdx="7" presStyleCnt="36"/>
      <dgm:spPr/>
    </dgm:pt>
    <dgm:pt modelId="{98F30A85-A926-435E-A9FA-1757FA227D18}" type="pres">
      <dgm:prSet presAssocID="{3C60DDF2-E6EA-43E1-8EDD-547DBA9D698D}" presName="topConnNode2" presStyleLbl="node3" presStyleIdx="0" presStyleCnt="0"/>
      <dgm:spPr/>
    </dgm:pt>
    <dgm:pt modelId="{5C8EA718-331D-450F-80B7-EB9CAA108959}" type="pres">
      <dgm:prSet presAssocID="{3C60DDF2-E6EA-43E1-8EDD-547DBA9D698D}" presName="hierChild4" presStyleCnt="0"/>
      <dgm:spPr/>
    </dgm:pt>
    <dgm:pt modelId="{255664EA-680B-46BB-8A25-271A3F3A525B}" type="pres">
      <dgm:prSet presAssocID="{3C60DDF2-E6EA-43E1-8EDD-547DBA9D698D}" presName="hierChild5" presStyleCnt="0"/>
      <dgm:spPr/>
    </dgm:pt>
    <dgm:pt modelId="{27AF89C9-C143-4C21-83A1-395E4F66D4F3}" type="pres">
      <dgm:prSet presAssocID="{A5711BA7-2597-4D31-A454-F31AA811167F}" presName="Name28" presStyleLbl="parChTrans1D3" presStyleIdx="2" presStyleCnt="12"/>
      <dgm:spPr/>
    </dgm:pt>
    <dgm:pt modelId="{1BC009B9-CC51-4F9A-B2B1-0DD15A200159}" type="pres">
      <dgm:prSet presAssocID="{A307D422-DE59-4DA1-8B03-3A62621C448E}" presName="hierRoot2" presStyleCnt="0">
        <dgm:presLayoutVars>
          <dgm:hierBranch val="init"/>
        </dgm:presLayoutVars>
      </dgm:prSet>
      <dgm:spPr/>
    </dgm:pt>
    <dgm:pt modelId="{2219B6D2-B307-4D0D-939E-FE4B168636B3}" type="pres">
      <dgm:prSet presAssocID="{A307D422-DE59-4DA1-8B03-3A62621C448E}" presName="rootComposite2" presStyleCnt="0"/>
      <dgm:spPr/>
    </dgm:pt>
    <dgm:pt modelId="{0DF529B3-193C-45A9-B21C-EF2B95A5198B}" type="pres">
      <dgm:prSet presAssocID="{A307D422-DE59-4DA1-8B03-3A62621C448E}" presName="rootText2" presStyleLbl="alignAcc1" presStyleIdx="0" presStyleCnt="0">
        <dgm:presLayoutVars>
          <dgm:chPref val="3"/>
        </dgm:presLayoutVars>
      </dgm:prSet>
      <dgm:spPr/>
    </dgm:pt>
    <dgm:pt modelId="{4B18BF4E-F648-4329-810F-D23FDC889BDD}" type="pres">
      <dgm:prSet presAssocID="{A307D422-DE59-4DA1-8B03-3A62621C448E}" presName="topArc2" presStyleLbl="parChTrans1D1" presStyleIdx="8" presStyleCnt="36"/>
      <dgm:spPr/>
    </dgm:pt>
    <dgm:pt modelId="{23D38358-2BC1-4FD9-A993-7F46754354F9}" type="pres">
      <dgm:prSet presAssocID="{A307D422-DE59-4DA1-8B03-3A62621C448E}" presName="bottomArc2" presStyleLbl="parChTrans1D1" presStyleIdx="9" presStyleCnt="36"/>
      <dgm:spPr/>
    </dgm:pt>
    <dgm:pt modelId="{E7F6418B-92FB-412A-98F6-08B102E3BA1A}" type="pres">
      <dgm:prSet presAssocID="{A307D422-DE59-4DA1-8B03-3A62621C448E}" presName="topConnNode2" presStyleLbl="node3" presStyleIdx="0" presStyleCnt="0"/>
      <dgm:spPr/>
    </dgm:pt>
    <dgm:pt modelId="{B5FB4AE7-5CCD-4363-A389-A84606974338}" type="pres">
      <dgm:prSet presAssocID="{A307D422-DE59-4DA1-8B03-3A62621C448E}" presName="hierChild4" presStyleCnt="0"/>
      <dgm:spPr/>
    </dgm:pt>
    <dgm:pt modelId="{D4CF58A5-54F7-4B80-917E-BE0ADBAEEDBF}" type="pres">
      <dgm:prSet presAssocID="{A307D422-DE59-4DA1-8B03-3A62621C448E}" presName="hierChild5" presStyleCnt="0"/>
      <dgm:spPr/>
    </dgm:pt>
    <dgm:pt modelId="{89250ECE-A5C5-4F23-9747-D231D31A6DCD}" type="pres">
      <dgm:prSet presAssocID="{4717D000-2E80-486F-8DAF-A50E1E12FB5C}" presName="hierChild5" presStyleCnt="0"/>
      <dgm:spPr/>
    </dgm:pt>
    <dgm:pt modelId="{D37A65E5-FD9E-4B11-B2C7-4E588A6A8AAE}" type="pres">
      <dgm:prSet presAssocID="{D16C8DB1-FB9E-4C7D-9274-76F5D33BD02F}" presName="Name28" presStyleLbl="parChTrans1D2" presStyleIdx="1" presStyleCnt="5"/>
      <dgm:spPr/>
    </dgm:pt>
    <dgm:pt modelId="{DB22151B-91E3-4BC1-9805-817E44525691}" type="pres">
      <dgm:prSet presAssocID="{CDFA24B0-A093-4F84-A7D8-E3D6F415D0A4}" presName="hierRoot2" presStyleCnt="0">
        <dgm:presLayoutVars>
          <dgm:hierBranch val="init"/>
        </dgm:presLayoutVars>
      </dgm:prSet>
      <dgm:spPr/>
    </dgm:pt>
    <dgm:pt modelId="{EBC0D3F8-48E0-4DDF-8D9C-1EEFDC5887C1}" type="pres">
      <dgm:prSet presAssocID="{CDFA24B0-A093-4F84-A7D8-E3D6F415D0A4}" presName="rootComposite2" presStyleCnt="0"/>
      <dgm:spPr/>
    </dgm:pt>
    <dgm:pt modelId="{57CBC970-7A9C-4150-ABD1-4A2F36020677}" type="pres">
      <dgm:prSet presAssocID="{CDFA24B0-A093-4F84-A7D8-E3D6F415D0A4}" presName="rootText2" presStyleLbl="alignAcc1" presStyleIdx="0" presStyleCnt="0">
        <dgm:presLayoutVars>
          <dgm:chPref val="3"/>
        </dgm:presLayoutVars>
      </dgm:prSet>
      <dgm:spPr/>
    </dgm:pt>
    <dgm:pt modelId="{E5C3BD74-D176-4CE6-9309-A21C02208D11}" type="pres">
      <dgm:prSet presAssocID="{CDFA24B0-A093-4F84-A7D8-E3D6F415D0A4}" presName="topArc2" presStyleLbl="parChTrans1D1" presStyleIdx="10" presStyleCnt="36"/>
      <dgm:spPr/>
    </dgm:pt>
    <dgm:pt modelId="{856DBDBD-6777-450B-8F83-E9D0571019CE}" type="pres">
      <dgm:prSet presAssocID="{CDFA24B0-A093-4F84-A7D8-E3D6F415D0A4}" presName="bottomArc2" presStyleLbl="parChTrans1D1" presStyleIdx="11" presStyleCnt="36"/>
      <dgm:spPr/>
    </dgm:pt>
    <dgm:pt modelId="{0ED3F1C0-1983-471C-A891-0D17045F29A1}" type="pres">
      <dgm:prSet presAssocID="{CDFA24B0-A093-4F84-A7D8-E3D6F415D0A4}" presName="topConnNode2" presStyleLbl="node2" presStyleIdx="0" presStyleCnt="0"/>
      <dgm:spPr/>
    </dgm:pt>
    <dgm:pt modelId="{379A7410-992B-4FDC-9694-9F3B1651387C}" type="pres">
      <dgm:prSet presAssocID="{CDFA24B0-A093-4F84-A7D8-E3D6F415D0A4}" presName="hierChild4" presStyleCnt="0"/>
      <dgm:spPr/>
    </dgm:pt>
    <dgm:pt modelId="{B608FDC5-B8F0-4B2B-A0E4-6F6AEB47AB20}" type="pres">
      <dgm:prSet presAssocID="{79E389B0-5C77-4C77-BD03-5E4CD86C22F7}" presName="Name28" presStyleLbl="parChTrans1D3" presStyleIdx="3" presStyleCnt="12"/>
      <dgm:spPr/>
    </dgm:pt>
    <dgm:pt modelId="{A1EBAB97-0F35-4A84-BDF6-D7DF697F42FC}" type="pres">
      <dgm:prSet presAssocID="{6E91F78E-56ED-4BBA-BB9D-123AA9C91CAB}" presName="hierRoot2" presStyleCnt="0">
        <dgm:presLayoutVars>
          <dgm:hierBranch val="init"/>
        </dgm:presLayoutVars>
      </dgm:prSet>
      <dgm:spPr/>
    </dgm:pt>
    <dgm:pt modelId="{006F04A8-8AC1-4232-AEA2-B6588DD3E441}" type="pres">
      <dgm:prSet presAssocID="{6E91F78E-56ED-4BBA-BB9D-123AA9C91CAB}" presName="rootComposite2" presStyleCnt="0"/>
      <dgm:spPr/>
    </dgm:pt>
    <dgm:pt modelId="{FC725E12-4830-4E0D-995B-CF0E02678E8B}" type="pres">
      <dgm:prSet presAssocID="{6E91F78E-56ED-4BBA-BB9D-123AA9C91CAB}" presName="rootText2" presStyleLbl="alignAcc1" presStyleIdx="0" presStyleCnt="0">
        <dgm:presLayoutVars>
          <dgm:chPref val="3"/>
        </dgm:presLayoutVars>
      </dgm:prSet>
      <dgm:spPr/>
    </dgm:pt>
    <dgm:pt modelId="{3F0C9C91-FF00-4962-8507-D3A6BBDCBE3A}" type="pres">
      <dgm:prSet presAssocID="{6E91F78E-56ED-4BBA-BB9D-123AA9C91CAB}" presName="topArc2" presStyleLbl="parChTrans1D1" presStyleIdx="12" presStyleCnt="36"/>
      <dgm:spPr/>
    </dgm:pt>
    <dgm:pt modelId="{3014237E-470E-4D4E-8DAF-956BAD3B4482}" type="pres">
      <dgm:prSet presAssocID="{6E91F78E-56ED-4BBA-BB9D-123AA9C91CAB}" presName="bottomArc2" presStyleLbl="parChTrans1D1" presStyleIdx="13" presStyleCnt="36"/>
      <dgm:spPr/>
    </dgm:pt>
    <dgm:pt modelId="{4B57D38E-16BA-49FA-B6FF-383E38D27681}" type="pres">
      <dgm:prSet presAssocID="{6E91F78E-56ED-4BBA-BB9D-123AA9C91CAB}" presName="topConnNode2" presStyleLbl="node3" presStyleIdx="0" presStyleCnt="0"/>
      <dgm:spPr/>
    </dgm:pt>
    <dgm:pt modelId="{AB62E9E7-9DBB-4A9C-940D-D5A0E166A391}" type="pres">
      <dgm:prSet presAssocID="{6E91F78E-56ED-4BBA-BB9D-123AA9C91CAB}" presName="hierChild4" presStyleCnt="0"/>
      <dgm:spPr/>
    </dgm:pt>
    <dgm:pt modelId="{461698B9-A73B-4D45-B185-0092E54BC9C6}" type="pres">
      <dgm:prSet presAssocID="{6E91F78E-56ED-4BBA-BB9D-123AA9C91CAB}" presName="hierChild5" presStyleCnt="0"/>
      <dgm:spPr/>
    </dgm:pt>
    <dgm:pt modelId="{414E79B3-4D36-46C6-A2DC-F5DE8C8E9DA0}" type="pres">
      <dgm:prSet presAssocID="{B4EE0C8F-4C6D-4C86-9E8B-30C22FA97F65}" presName="Name28" presStyleLbl="parChTrans1D3" presStyleIdx="4" presStyleCnt="12"/>
      <dgm:spPr/>
    </dgm:pt>
    <dgm:pt modelId="{F9A71CA8-1D58-4E02-9954-B2787F7F0B35}" type="pres">
      <dgm:prSet presAssocID="{40CE8C2E-A527-45E1-8E51-041403E3A20D}" presName="hierRoot2" presStyleCnt="0">
        <dgm:presLayoutVars>
          <dgm:hierBranch val="init"/>
        </dgm:presLayoutVars>
      </dgm:prSet>
      <dgm:spPr/>
    </dgm:pt>
    <dgm:pt modelId="{3A563087-27A2-4333-8478-4C0567661C6F}" type="pres">
      <dgm:prSet presAssocID="{40CE8C2E-A527-45E1-8E51-041403E3A20D}" presName="rootComposite2" presStyleCnt="0"/>
      <dgm:spPr/>
    </dgm:pt>
    <dgm:pt modelId="{DC253861-8A2D-4D9E-BED3-DDB3F4515661}" type="pres">
      <dgm:prSet presAssocID="{40CE8C2E-A527-45E1-8E51-041403E3A20D}" presName="rootText2" presStyleLbl="alignAcc1" presStyleIdx="0" presStyleCnt="0">
        <dgm:presLayoutVars>
          <dgm:chPref val="3"/>
        </dgm:presLayoutVars>
      </dgm:prSet>
      <dgm:spPr/>
    </dgm:pt>
    <dgm:pt modelId="{01E0F270-04B9-4606-A199-AB9C4C8AB39A}" type="pres">
      <dgm:prSet presAssocID="{40CE8C2E-A527-45E1-8E51-041403E3A20D}" presName="topArc2" presStyleLbl="parChTrans1D1" presStyleIdx="14" presStyleCnt="36"/>
      <dgm:spPr/>
    </dgm:pt>
    <dgm:pt modelId="{0B5E3B28-7A90-44B3-B938-53916D8480EB}" type="pres">
      <dgm:prSet presAssocID="{40CE8C2E-A527-45E1-8E51-041403E3A20D}" presName="bottomArc2" presStyleLbl="parChTrans1D1" presStyleIdx="15" presStyleCnt="36"/>
      <dgm:spPr/>
    </dgm:pt>
    <dgm:pt modelId="{AA6C605A-C32D-404E-A024-81089514D2CF}" type="pres">
      <dgm:prSet presAssocID="{40CE8C2E-A527-45E1-8E51-041403E3A20D}" presName="topConnNode2" presStyleLbl="node3" presStyleIdx="0" presStyleCnt="0"/>
      <dgm:spPr/>
    </dgm:pt>
    <dgm:pt modelId="{ED639C7D-EA25-4B5C-A9B4-321531A0F870}" type="pres">
      <dgm:prSet presAssocID="{40CE8C2E-A527-45E1-8E51-041403E3A20D}" presName="hierChild4" presStyleCnt="0"/>
      <dgm:spPr/>
    </dgm:pt>
    <dgm:pt modelId="{48647249-96A7-429E-A08E-93166922C340}" type="pres">
      <dgm:prSet presAssocID="{40CE8C2E-A527-45E1-8E51-041403E3A20D}" presName="hierChild5" presStyleCnt="0"/>
      <dgm:spPr/>
    </dgm:pt>
    <dgm:pt modelId="{8B2B6FBE-7B72-4FC5-BC3C-B1DD7583AE21}" type="pres">
      <dgm:prSet presAssocID="{A69DF436-F177-4370-B8F3-0E7D72D87D7A}" presName="Name28" presStyleLbl="parChTrans1D3" presStyleIdx="5" presStyleCnt="12"/>
      <dgm:spPr/>
    </dgm:pt>
    <dgm:pt modelId="{03DAFAEB-0EE7-4251-B0B4-510BCFA538AF}" type="pres">
      <dgm:prSet presAssocID="{BE911EDB-9D8E-4E2F-ADFD-9ED001840B9D}" presName="hierRoot2" presStyleCnt="0">
        <dgm:presLayoutVars>
          <dgm:hierBranch val="init"/>
        </dgm:presLayoutVars>
      </dgm:prSet>
      <dgm:spPr/>
    </dgm:pt>
    <dgm:pt modelId="{8DB50DC8-80E1-4CC4-9A41-1518608DB8CE}" type="pres">
      <dgm:prSet presAssocID="{BE911EDB-9D8E-4E2F-ADFD-9ED001840B9D}" presName="rootComposite2" presStyleCnt="0"/>
      <dgm:spPr/>
    </dgm:pt>
    <dgm:pt modelId="{E300942B-43B9-43F6-B33E-B748835EC549}" type="pres">
      <dgm:prSet presAssocID="{BE911EDB-9D8E-4E2F-ADFD-9ED001840B9D}" presName="rootText2" presStyleLbl="alignAcc1" presStyleIdx="0" presStyleCnt="0">
        <dgm:presLayoutVars>
          <dgm:chPref val="3"/>
        </dgm:presLayoutVars>
      </dgm:prSet>
      <dgm:spPr/>
    </dgm:pt>
    <dgm:pt modelId="{01281082-0B69-4185-8519-7AEB2249B85D}" type="pres">
      <dgm:prSet presAssocID="{BE911EDB-9D8E-4E2F-ADFD-9ED001840B9D}" presName="topArc2" presStyleLbl="parChTrans1D1" presStyleIdx="16" presStyleCnt="36"/>
      <dgm:spPr/>
    </dgm:pt>
    <dgm:pt modelId="{8C0D758E-F96E-4DD3-933D-197551433419}" type="pres">
      <dgm:prSet presAssocID="{BE911EDB-9D8E-4E2F-ADFD-9ED001840B9D}" presName="bottomArc2" presStyleLbl="parChTrans1D1" presStyleIdx="17" presStyleCnt="36"/>
      <dgm:spPr/>
    </dgm:pt>
    <dgm:pt modelId="{4C1B18D0-24A2-4DF5-B778-E8A06F094272}" type="pres">
      <dgm:prSet presAssocID="{BE911EDB-9D8E-4E2F-ADFD-9ED001840B9D}" presName="topConnNode2" presStyleLbl="node3" presStyleIdx="0" presStyleCnt="0"/>
      <dgm:spPr/>
    </dgm:pt>
    <dgm:pt modelId="{D4063F27-123B-4316-B829-B20CFDB4C41F}" type="pres">
      <dgm:prSet presAssocID="{BE911EDB-9D8E-4E2F-ADFD-9ED001840B9D}" presName="hierChild4" presStyleCnt="0"/>
      <dgm:spPr/>
    </dgm:pt>
    <dgm:pt modelId="{DC77B479-F76D-4DB2-AEBA-A7A5C3C1CFD3}" type="pres">
      <dgm:prSet presAssocID="{BE911EDB-9D8E-4E2F-ADFD-9ED001840B9D}" presName="hierChild5" presStyleCnt="0"/>
      <dgm:spPr/>
    </dgm:pt>
    <dgm:pt modelId="{B3ACE9FD-4216-493C-B2FB-216238149B3E}" type="pres">
      <dgm:prSet presAssocID="{CDFA24B0-A093-4F84-A7D8-E3D6F415D0A4}" presName="hierChild5" presStyleCnt="0"/>
      <dgm:spPr/>
    </dgm:pt>
    <dgm:pt modelId="{A7FC8125-86A3-470C-B200-B287DABB1906}" type="pres">
      <dgm:prSet presAssocID="{339FC1FD-1E4C-4606-8A45-E70048B5F8C6}" presName="Name28" presStyleLbl="parChTrans1D2" presStyleIdx="2" presStyleCnt="5"/>
      <dgm:spPr/>
    </dgm:pt>
    <dgm:pt modelId="{C7D2F1A0-6D12-4742-8C57-356BAC062C52}" type="pres">
      <dgm:prSet presAssocID="{9E79400A-1558-4C55-95DD-8A845C79B871}" presName="hierRoot2" presStyleCnt="0">
        <dgm:presLayoutVars>
          <dgm:hierBranch val="init"/>
        </dgm:presLayoutVars>
      </dgm:prSet>
      <dgm:spPr/>
    </dgm:pt>
    <dgm:pt modelId="{2A622291-28BA-4DC1-ABED-8C447A13CB27}" type="pres">
      <dgm:prSet presAssocID="{9E79400A-1558-4C55-95DD-8A845C79B871}" presName="rootComposite2" presStyleCnt="0"/>
      <dgm:spPr/>
    </dgm:pt>
    <dgm:pt modelId="{4D5208ED-2E6C-4185-9CBE-C51C2AEA980D}" type="pres">
      <dgm:prSet presAssocID="{9E79400A-1558-4C55-95DD-8A845C79B871}" presName="rootText2" presStyleLbl="alignAcc1" presStyleIdx="0" presStyleCnt="0">
        <dgm:presLayoutVars>
          <dgm:chPref val="3"/>
        </dgm:presLayoutVars>
      </dgm:prSet>
      <dgm:spPr/>
    </dgm:pt>
    <dgm:pt modelId="{985D8DF8-5E2D-4017-B17B-C57B992FFF8C}" type="pres">
      <dgm:prSet presAssocID="{9E79400A-1558-4C55-95DD-8A845C79B871}" presName="topArc2" presStyleLbl="parChTrans1D1" presStyleIdx="18" presStyleCnt="36"/>
      <dgm:spPr/>
    </dgm:pt>
    <dgm:pt modelId="{C42ADEEA-6680-4F90-B69A-5DF5F5463F45}" type="pres">
      <dgm:prSet presAssocID="{9E79400A-1558-4C55-95DD-8A845C79B871}" presName="bottomArc2" presStyleLbl="parChTrans1D1" presStyleIdx="19" presStyleCnt="36"/>
      <dgm:spPr/>
    </dgm:pt>
    <dgm:pt modelId="{C45A6B28-E0A0-4368-9907-23F44EC03529}" type="pres">
      <dgm:prSet presAssocID="{9E79400A-1558-4C55-95DD-8A845C79B871}" presName="topConnNode2" presStyleLbl="node2" presStyleIdx="0" presStyleCnt="0"/>
      <dgm:spPr/>
    </dgm:pt>
    <dgm:pt modelId="{5771408D-37E9-4348-A2B3-4C4195B952FE}" type="pres">
      <dgm:prSet presAssocID="{9E79400A-1558-4C55-95DD-8A845C79B871}" presName="hierChild4" presStyleCnt="0"/>
      <dgm:spPr/>
    </dgm:pt>
    <dgm:pt modelId="{89A2BAF2-8BD6-429C-BE3A-7C7F93387C09}" type="pres">
      <dgm:prSet presAssocID="{E1AC312C-5F45-4D52-BEF7-2F553A1E4166}" presName="Name28" presStyleLbl="parChTrans1D3" presStyleIdx="6" presStyleCnt="12"/>
      <dgm:spPr/>
    </dgm:pt>
    <dgm:pt modelId="{22CA30E7-34BF-45F2-88CE-31ADE872866F}" type="pres">
      <dgm:prSet presAssocID="{C2DB5936-B2FC-4CCE-8E3F-9895CB443292}" presName="hierRoot2" presStyleCnt="0">
        <dgm:presLayoutVars>
          <dgm:hierBranch val="init"/>
        </dgm:presLayoutVars>
      </dgm:prSet>
      <dgm:spPr/>
    </dgm:pt>
    <dgm:pt modelId="{517448B4-1011-4AAC-AED0-0401D4610E0D}" type="pres">
      <dgm:prSet presAssocID="{C2DB5936-B2FC-4CCE-8E3F-9895CB443292}" presName="rootComposite2" presStyleCnt="0"/>
      <dgm:spPr/>
    </dgm:pt>
    <dgm:pt modelId="{14132539-38A9-4C40-99A4-4702C2F236EF}" type="pres">
      <dgm:prSet presAssocID="{C2DB5936-B2FC-4CCE-8E3F-9895CB443292}" presName="rootText2" presStyleLbl="alignAcc1" presStyleIdx="0" presStyleCnt="0">
        <dgm:presLayoutVars>
          <dgm:chPref val="3"/>
        </dgm:presLayoutVars>
      </dgm:prSet>
      <dgm:spPr/>
    </dgm:pt>
    <dgm:pt modelId="{66194380-8CAD-4ED0-B871-C7EBC60C2D01}" type="pres">
      <dgm:prSet presAssocID="{C2DB5936-B2FC-4CCE-8E3F-9895CB443292}" presName="topArc2" presStyleLbl="parChTrans1D1" presStyleIdx="20" presStyleCnt="36"/>
      <dgm:spPr/>
    </dgm:pt>
    <dgm:pt modelId="{20B7B963-9724-4CD5-9025-050714A6184A}" type="pres">
      <dgm:prSet presAssocID="{C2DB5936-B2FC-4CCE-8E3F-9895CB443292}" presName="bottomArc2" presStyleLbl="parChTrans1D1" presStyleIdx="21" presStyleCnt="36"/>
      <dgm:spPr/>
    </dgm:pt>
    <dgm:pt modelId="{96540BEF-F05F-4670-A394-A6A3092FE6C7}" type="pres">
      <dgm:prSet presAssocID="{C2DB5936-B2FC-4CCE-8E3F-9895CB443292}" presName="topConnNode2" presStyleLbl="node3" presStyleIdx="0" presStyleCnt="0"/>
      <dgm:spPr/>
    </dgm:pt>
    <dgm:pt modelId="{83B914DA-6DEE-4E19-95AD-E63632E1DB62}" type="pres">
      <dgm:prSet presAssocID="{C2DB5936-B2FC-4CCE-8E3F-9895CB443292}" presName="hierChild4" presStyleCnt="0"/>
      <dgm:spPr/>
    </dgm:pt>
    <dgm:pt modelId="{CDFDE283-BFC0-49A0-9EDF-802A3129EE15}" type="pres">
      <dgm:prSet presAssocID="{C2DB5936-B2FC-4CCE-8E3F-9895CB443292}" presName="hierChild5" presStyleCnt="0"/>
      <dgm:spPr/>
    </dgm:pt>
    <dgm:pt modelId="{ED51C507-F4AB-4CED-ADDD-FF998B8B98D5}" type="pres">
      <dgm:prSet presAssocID="{6FFDE301-3B69-4FF7-84CB-D7D9072F0879}" presName="Name28" presStyleLbl="parChTrans1D3" presStyleIdx="7" presStyleCnt="12"/>
      <dgm:spPr/>
    </dgm:pt>
    <dgm:pt modelId="{9FF0C1AA-9029-4727-BE40-AE2A3E87A6BC}" type="pres">
      <dgm:prSet presAssocID="{6F02A413-9182-465F-B0E9-E5E71C0A1555}" presName="hierRoot2" presStyleCnt="0">
        <dgm:presLayoutVars>
          <dgm:hierBranch val="init"/>
        </dgm:presLayoutVars>
      </dgm:prSet>
      <dgm:spPr/>
    </dgm:pt>
    <dgm:pt modelId="{C113DBC5-77AC-4275-ADBD-BEBE38CA372A}" type="pres">
      <dgm:prSet presAssocID="{6F02A413-9182-465F-B0E9-E5E71C0A1555}" presName="rootComposite2" presStyleCnt="0"/>
      <dgm:spPr/>
    </dgm:pt>
    <dgm:pt modelId="{96BDB043-5716-4C40-BA3B-ED113888F30C}" type="pres">
      <dgm:prSet presAssocID="{6F02A413-9182-465F-B0E9-E5E71C0A1555}" presName="rootText2" presStyleLbl="alignAcc1" presStyleIdx="0" presStyleCnt="0">
        <dgm:presLayoutVars>
          <dgm:chPref val="3"/>
        </dgm:presLayoutVars>
      </dgm:prSet>
      <dgm:spPr/>
    </dgm:pt>
    <dgm:pt modelId="{53962A96-A696-488A-95CF-634E933A22DC}" type="pres">
      <dgm:prSet presAssocID="{6F02A413-9182-465F-B0E9-E5E71C0A1555}" presName="topArc2" presStyleLbl="parChTrans1D1" presStyleIdx="22" presStyleCnt="36"/>
      <dgm:spPr/>
    </dgm:pt>
    <dgm:pt modelId="{C0B5C2FB-2A3F-4A4C-8794-720C682EDE7C}" type="pres">
      <dgm:prSet presAssocID="{6F02A413-9182-465F-B0E9-E5E71C0A1555}" presName="bottomArc2" presStyleLbl="parChTrans1D1" presStyleIdx="23" presStyleCnt="36"/>
      <dgm:spPr/>
    </dgm:pt>
    <dgm:pt modelId="{53FB0AC3-7F3F-4FD0-88A0-8E71E209710D}" type="pres">
      <dgm:prSet presAssocID="{6F02A413-9182-465F-B0E9-E5E71C0A1555}" presName="topConnNode2" presStyleLbl="node3" presStyleIdx="0" presStyleCnt="0"/>
      <dgm:spPr/>
    </dgm:pt>
    <dgm:pt modelId="{7C6FFEFE-0FF8-4560-ABE9-B2F505FCD8DB}" type="pres">
      <dgm:prSet presAssocID="{6F02A413-9182-465F-B0E9-E5E71C0A1555}" presName="hierChild4" presStyleCnt="0"/>
      <dgm:spPr/>
    </dgm:pt>
    <dgm:pt modelId="{5C7273E1-078D-4831-AC27-CAB48F57CDA8}" type="pres">
      <dgm:prSet presAssocID="{6F02A413-9182-465F-B0E9-E5E71C0A1555}" presName="hierChild5" presStyleCnt="0"/>
      <dgm:spPr/>
    </dgm:pt>
    <dgm:pt modelId="{1A00A0CC-6093-494F-83BD-8FFC168C1F4A}" type="pres">
      <dgm:prSet presAssocID="{71104DCF-FEAA-4832-BD48-F99199C40C0D}" presName="Name28" presStyleLbl="parChTrans1D3" presStyleIdx="8" presStyleCnt="12"/>
      <dgm:spPr/>
    </dgm:pt>
    <dgm:pt modelId="{6A34B05F-D49A-4EDC-ABC5-FB2FEFAAC3A9}" type="pres">
      <dgm:prSet presAssocID="{801D2CCA-75AC-46C1-9014-92DF29872D6B}" presName="hierRoot2" presStyleCnt="0">
        <dgm:presLayoutVars>
          <dgm:hierBranch val="init"/>
        </dgm:presLayoutVars>
      </dgm:prSet>
      <dgm:spPr/>
    </dgm:pt>
    <dgm:pt modelId="{C1EEC0C6-1FA1-4D99-A4CA-A410D3D0BFCE}" type="pres">
      <dgm:prSet presAssocID="{801D2CCA-75AC-46C1-9014-92DF29872D6B}" presName="rootComposite2" presStyleCnt="0"/>
      <dgm:spPr/>
    </dgm:pt>
    <dgm:pt modelId="{00493955-DC77-4500-9DB1-4202000B0E80}" type="pres">
      <dgm:prSet presAssocID="{801D2CCA-75AC-46C1-9014-92DF29872D6B}" presName="rootText2" presStyleLbl="alignAcc1" presStyleIdx="0" presStyleCnt="0">
        <dgm:presLayoutVars>
          <dgm:chPref val="3"/>
        </dgm:presLayoutVars>
      </dgm:prSet>
      <dgm:spPr/>
    </dgm:pt>
    <dgm:pt modelId="{36345313-40AB-4E79-8587-FEB40D059355}" type="pres">
      <dgm:prSet presAssocID="{801D2CCA-75AC-46C1-9014-92DF29872D6B}" presName="topArc2" presStyleLbl="parChTrans1D1" presStyleIdx="24" presStyleCnt="36"/>
      <dgm:spPr/>
    </dgm:pt>
    <dgm:pt modelId="{6D7AB224-6BBF-46FA-83A8-72EF4F45D213}" type="pres">
      <dgm:prSet presAssocID="{801D2CCA-75AC-46C1-9014-92DF29872D6B}" presName="bottomArc2" presStyleLbl="parChTrans1D1" presStyleIdx="25" presStyleCnt="36"/>
      <dgm:spPr/>
    </dgm:pt>
    <dgm:pt modelId="{868B9A21-2EEF-4463-A845-E3195276C405}" type="pres">
      <dgm:prSet presAssocID="{801D2CCA-75AC-46C1-9014-92DF29872D6B}" presName="topConnNode2" presStyleLbl="node3" presStyleIdx="0" presStyleCnt="0"/>
      <dgm:spPr/>
    </dgm:pt>
    <dgm:pt modelId="{0ECD0833-5991-4680-A827-3B7C48F9AC57}" type="pres">
      <dgm:prSet presAssocID="{801D2CCA-75AC-46C1-9014-92DF29872D6B}" presName="hierChild4" presStyleCnt="0"/>
      <dgm:spPr/>
    </dgm:pt>
    <dgm:pt modelId="{05EA403F-C2CA-4AA9-BF5A-3A7843549D7D}" type="pres">
      <dgm:prSet presAssocID="{801D2CCA-75AC-46C1-9014-92DF29872D6B}" presName="hierChild5" presStyleCnt="0"/>
      <dgm:spPr/>
    </dgm:pt>
    <dgm:pt modelId="{4D179990-4688-481C-8585-E816AA4D4B6D}" type="pres">
      <dgm:prSet presAssocID="{9E79400A-1558-4C55-95DD-8A845C79B871}" presName="hierChild5" presStyleCnt="0"/>
      <dgm:spPr/>
    </dgm:pt>
    <dgm:pt modelId="{BBAB2A5A-D8D1-4D36-A8CF-A84578C63FB1}" type="pres">
      <dgm:prSet presAssocID="{D6788650-7654-472E-8EFE-9C88F8E90633}" presName="Name28" presStyleLbl="parChTrans1D2" presStyleIdx="3" presStyleCnt="5"/>
      <dgm:spPr/>
    </dgm:pt>
    <dgm:pt modelId="{C8D3C61A-2834-48AF-AA0B-B881C26CE721}" type="pres">
      <dgm:prSet presAssocID="{E68922DD-6F6F-4BEE-AB7B-C0A795991637}" presName="hierRoot2" presStyleCnt="0">
        <dgm:presLayoutVars>
          <dgm:hierBranch val="init"/>
        </dgm:presLayoutVars>
      </dgm:prSet>
      <dgm:spPr/>
    </dgm:pt>
    <dgm:pt modelId="{8D40D44E-4D9D-444F-A89F-736C22F136A5}" type="pres">
      <dgm:prSet presAssocID="{E68922DD-6F6F-4BEE-AB7B-C0A795991637}" presName="rootComposite2" presStyleCnt="0"/>
      <dgm:spPr/>
    </dgm:pt>
    <dgm:pt modelId="{C27B5C9F-DB88-457D-A325-6738EB82ADBF}" type="pres">
      <dgm:prSet presAssocID="{E68922DD-6F6F-4BEE-AB7B-C0A795991637}" presName="rootText2" presStyleLbl="alignAcc1" presStyleIdx="0" presStyleCnt="0">
        <dgm:presLayoutVars>
          <dgm:chPref val="3"/>
        </dgm:presLayoutVars>
      </dgm:prSet>
      <dgm:spPr/>
    </dgm:pt>
    <dgm:pt modelId="{EBD423C6-A76C-4FF1-A04D-D7439B55AFD6}" type="pres">
      <dgm:prSet presAssocID="{E68922DD-6F6F-4BEE-AB7B-C0A795991637}" presName="topArc2" presStyleLbl="parChTrans1D1" presStyleIdx="26" presStyleCnt="36"/>
      <dgm:spPr/>
    </dgm:pt>
    <dgm:pt modelId="{A73F071F-43EF-4360-AED6-EABA7D0A2001}" type="pres">
      <dgm:prSet presAssocID="{E68922DD-6F6F-4BEE-AB7B-C0A795991637}" presName="bottomArc2" presStyleLbl="parChTrans1D1" presStyleIdx="27" presStyleCnt="36"/>
      <dgm:spPr/>
    </dgm:pt>
    <dgm:pt modelId="{4D7C368E-A6FE-40E5-B6AC-F0305D798D05}" type="pres">
      <dgm:prSet presAssocID="{E68922DD-6F6F-4BEE-AB7B-C0A795991637}" presName="topConnNode2" presStyleLbl="node2" presStyleIdx="0" presStyleCnt="0"/>
      <dgm:spPr/>
    </dgm:pt>
    <dgm:pt modelId="{2101E381-3643-49C6-8A45-65355B588FCE}" type="pres">
      <dgm:prSet presAssocID="{E68922DD-6F6F-4BEE-AB7B-C0A795991637}" presName="hierChild4" presStyleCnt="0"/>
      <dgm:spPr/>
    </dgm:pt>
    <dgm:pt modelId="{FC9499BC-FE22-4F42-83DE-90D23D8E673F}" type="pres">
      <dgm:prSet presAssocID="{E68922DD-6F6F-4BEE-AB7B-C0A795991637}" presName="hierChild5" presStyleCnt="0"/>
      <dgm:spPr/>
    </dgm:pt>
    <dgm:pt modelId="{AF4D812F-A2AD-49BE-B479-5E04A646A9F9}" type="pres">
      <dgm:prSet presAssocID="{EEBB351C-FF4B-4F1A-AEF9-BD9A41428BD4}" presName="Name28" presStyleLbl="parChTrans1D2" presStyleIdx="4" presStyleCnt="5"/>
      <dgm:spPr/>
    </dgm:pt>
    <dgm:pt modelId="{88771B0B-506F-4E1F-A9CE-782010C6AA8C}" type="pres">
      <dgm:prSet presAssocID="{E0CD657D-4149-48EE-8DB4-EACDDE96A817}" presName="hierRoot2" presStyleCnt="0">
        <dgm:presLayoutVars>
          <dgm:hierBranch val="init"/>
        </dgm:presLayoutVars>
      </dgm:prSet>
      <dgm:spPr/>
    </dgm:pt>
    <dgm:pt modelId="{D09D9330-DBDC-408C-9E8E-323D43C563D3}" type="pres">
      <dgm:prSet presAssocID="{E0CD657D-4149-48EE-8DB4-EACDDE96A817}" presName="rootComposite2" presStyleCnt="0"/>
      <dgm:spPr/>
    </dgm:pt>
    <dgm:pt modelId="{B5A747DA-6A07-4A1F-BA74-F4838E37B6A5}" type="pres">
      <dgm:prSet presAssocID="{E0CD657D-4149-48EE-8DB4-EACDDE96A817}" presName="rootText2" presStyleLbl="alignAcc1" presStyleIdx="0" presStyleCnt="0">
        <dgm:presLayoutVars>
          <dgm:chPref val="3"/>
        </dgm:presLayoutVars>
      </dgm:prSet>
      <dgm:spPr/>
    </dgm:pt>
    <dgm:pt modelId="{B64D2EEE-8A8B-473C-919E-D258E77A71EA}" type="pres">
      <dgm:prSet presAssocID="{E0CD657D-4149-48EE-8DB4-EACDDE96A817}" presName="topArc2" presStyleLbl="parChTrans1D1" presStyleIdx="28" presStyleCnt="36"/>
      <dgm:spPr/>
    </dgm:pt>
    <dgm:pt modelId="{F5B6B1EA-3EB1-4C6A-AAAC-C0B81F6A7616}" type="pres">
      <dgm:prSet presAssocID="{E0CD657D-4149-48EE-8DB4-EACDDE96A817}" presName="bottomArc2" presStyleLbl="parChTrans1D1" presStyleIdx="29" presStyleCnt="36"/>
      <dgm:spPr/>
    </dgm:pt>
    <dgm:pt modelId="{F5621AF5-0E1A-435F-9385-1ED4C137B1CA}" type="pres">
      <dgm:prSet presAssocID="{E0CD657D-4149-48EE-8DB4-EACDDE96A817}" presName="topConnNode2" presStyleLbl="node2" presStyleIdx="0" presStyleCnt="0"/>
      <dgm:spPr/>
    </dgm:pt>
    <dgm:pt modelId="{0712A7EF-FF64-46C4-8C25-D309C6C206DB}" type="pres">
      <dgm:prSet presAssocID="{E0CD657D-4149-48EE-8DB4-EACDDE96A817}" presName="hierChild4" presStyleCnt="0"/>
      <dgm:spPr/>
    </dgm:pt>
    <dgm:pt modelId="{86A608D4-4EA2-4E1F-BE90-3CCF1BAAB106}" type="pres">
      <dgm:prSet presAssocID="{9E1DB763-6711-45AB-B80B-7669ADD39162}" presName="Name28" presStyleLbl="parChTrans1D3" presStyleIdx="9" presStyleCnt="12"/>
      <dgm:spPr/>
    </dgm:pt>
    <dgm:pt modelId="{891511EC-D5BB-4BCA-9DD4-31D7D793481B}" type="pres">
      <dgm:prSet presAssocID="{A26256F2-ADAA-454B-9321-A9BDA1F8C841}" presName="hierRoot2" presStyleCnt="0">
        <dgm:presLayoutVars>
          <dgm:hierBranch val="init"/>
        </dgm:presLayoutVars>
      </dgm:prSet>
      <dgm:spPr/>
    </dgm:pt>
    <dgm:pt modelId="{0ABA02D9-7974-4AC8-A4DE-553E120B45B3}" type="pres">
      <dgm:prSet presAssocID="{A26256F2-ADAA-454B-9321-A9BDA1F8C841}" presName="rootComposite2" presStyleCnt="0"/>
      <dgm:spPr/>
    </dgm:pt>
    <dgm:pt modelId="{4D9F2E37-A5D6-49C5-9D80-7284796CFF5B}" type="pres">
      <dgm:prSet presAssocID="{A26256F2-ADAA-454B-9321-A9BDA1F8C841}" presName="rootText2" presStyleLbl="alignAcc1" presStyleIdx="0" presStyleCnt="0">
        <dgm:presLayoutVars>
          <dgm:chPref val="3"/>
        </dgm:presLayoutVars>
      </dgm:prSet>
      <dgm:spPr/>
    </dgm:pt>
    <dgm:pt modelId="{462FFC9D-B540-4551-9B4E-D11F3D996D82}" type="pres">
      <dgm:prSet presAssocID="{A26256F2-ADAA-454B-9321-A9BDA1F8C841}" presName="topArc2" presStyleLbl="parChTrans1D1" presStyleIdx="30" presStyleCnt="36"/>
      <dgm:spPr/>
    </dgm:pt>
    <dgm:pt modelId="{F32441F8-93F9-4624-B518-7D032849CE6B}" type="pres">
      <dgm:prSet presAssocID="{A26256F2-ADAA-454B-9321-A9BDA1F8C841}" presName="bottomArc2" presStyleLbl="parChTrans1D1" presStyleIdx="31" presStyleCnt="36"/>
      <dgm:spPr/>
    </dgm:pt>
    <dgm:pt modelId="{5E1DB087-AB5B-41F8-B8E5-3BF25456C0E1}" type="pres">
      <dgm:prSet presAssocID="{A26256F2-ADAA-454B-9321-A9BDA1F8C841}" presName="topConnNode2" presStyleLbl="node3" presStyleIdx="0" presStyleCnt="0"/>
      <dgm:spPr/>
    </dgm:pt>
    <dgm:pt modelId="{9D896DE6-89B2-4776-9840-CEDA30931C2D}" type="pres">
      <dgm:prSet presAssocID="{A26256F2-ADAA-454B-9321-A9BDA1F8C841}" presName="hierChild4" presStyleCnt="0"/>
      <dgm:spPr/>
    </dgm:pt>
    <dgm:pt modelId="{6DC765B9-3461-4333-B451-0DDD776433DE}" type="pres">
      <dgm:prSet presAssocID="{A26256F2-ADAA-454B-9321-A9BDA1F8C841}" presName="hierChild5" presStyleCnt="0"/>
      <dgm:spPr/>
    </dgm:pt>
    <dgm:pt modelId="{31F8A354-347B-4FAF-8301-AE9CE61C168C}" type="pres">
      <dgm:prSet presAssocID="{89DAA485-AF7A-461E-A6E8-6ECE3B8D7630}" presName="Name28" presStyleLbl="parChTrans1D3" presStyleIdx="10" presStyleCnt="12"/>
      <dgm:spPr/>
    </dgm:pt>
    <dgm:pt modelId="{16029DF0-9EA5-4E2F-A4A0-11C748D73398}" type="pres">
      <dgm:prSet presAssocID="{048B9AD5-D0CA-4046-BCDF-D5F544C647C6}" presName="hierRoot2" presStyleCnt="0">
        <dgm:presLayoutVars>
          <dgm:hierBranch val="init"/>
        </dgm:presLayoutVars>
      </dgm:prSet>
      <dgm:spPr/>
    </dgm:pt>
    <dgm:pt modelId="{C4D6D69E-86D6-465D-BAF8-DE2084541B1E}" type="pres">
      <dgm:prSet presAssocID="{048B9AD5-D0CA-4046-BCDF-D5F544C647C6}" presName="rootComposite2" presStyleCnt="0"/>
      <dgm:spPr/>
    </dgm:pt>
    <dgm:pt modelId="{B6430A1A-CEAD-4292-AB0E-576305D82E31}" type="pres">
      <dgm:prSet presAssocID="{048B9AD5-D0CA-4046-BCDF-D5F544C647C6}" presName="rootText2" presStyleLbl="alignAcc1" presStyleIdx="0" presStyleCnt="0">
        <dgm:presLayoutVars>
          <dgm:chPref val="3"/>
        </dgm:presLayoutVars>
      </dgm:prSet>
      <dgm:spPr/>
    </dgm:pt>
    <dgm:pt modelId="{8BBE76A0-ED23-476B-B2FF-D725058941C2}" type="pres">
      <dgm:prSet presAssocID="{048B9AD5-D0CA-4046-BCDF-D5F544C647C6}" presName="topArc2" presStyleLbl="parChTrans1D1" presStyleIdx="32" presStyleCnt="36"/>
      <dgm:spPr/>
    </dgm:pt>
    <dgm:pt modelId="{3F306265-5F15-4EAF-9390-BC83D433DF5D}" type="pres">
      <dgm:prSet presAssocID="{048B9AD5-D0CA-4046-BCDF-D5F544C647C6}" presName="bottomArc2" presStyleLbl="parChTrans1D1" presStyleIdx="33" presStyleCnt="36"/>
      <dgm:spPr/>
    </dgm:pt>
    <dgm:pt modelId="{E4B46811-1D93-427E-B761-C99F580BF1E7}" type="pres">
      <dgm:prSet presAssocID="{048B9AD5-D0CA-4046-BCDF-D5F544C647C6}" presName="topConnNode2" presStyleLbl="node3" presStyleIdx="0" presStyleCnt="0"/>
      <dgm:spPr/>
    </dgm:pt>
    <dgm:pt modelId="{DA0522FC-A796-47B9-B5E5-5A104E9B89AF}" type="pres">
      <dgm:prSet presAssocID="{048B9AD5-D0CA-4046-BCDF-D5F544C647C6}" presName="hierChild4" presStyleCnt="0"/>
      <dgm:spPr/>
    </dgm:pt>
    <dgm:pt modelId="{D6F28024-D415-4B09-BC03-DE5D6EEF4EA4}" type="pres">
      <dgm:prSet presAssocID="{048B9AD5-D0CA-4046-BCDF-D5F544C647C6}" presName="hierChild5" presStyleCnt="0"/>
      <dgm:spPr/>
    </dgm:pt>
    <dgm:pt modelId="{C98EE19D-460E-41D9-9010-DE82C01F2D80}" type="pres">
      <dgm:prSet presAssocID="{C1EB0CE8-F69B-4486-8A7F-01D1AB2F78F8}" presName="Name28" presStyleLbl="parChTrans1D3" presStyleIdx="11" presStyleCnt="12"/>
      <dgm:spPr/>
    </dgm:pt>
    <dgm:pt modelId="{55915D2A-C658-4116-8137-DE317C0123E1}" type="pres">
      <dgm:prSet presAssocID="{4983F029-16EB-496A-A4DD-0D73FEB9A24C}" presName="hierRoot2" presStyleCnt="0">
        <dgm:presLayoutVars>
          <dgm:hierBranch val="init"/>
        </dgm:presLayoutVars>
      </dgm:prSet>
      <dgm:spPr/>
    </dgm:pt>
    <dgm:pt modelId="{73B21768-F66C-4ACD-888C-EDB15B5C5F6D}" type="pres">
      <dgm:prSet presAssocID="{4983F029-16EB-496A-A4DD-0D73FEB9A24C}" presName="rootComposite2" presStyleCnt="0"/>
      <dgm:spPr/>
    </dgm:pt>
    <dgm:pt modelId="{5EB60596-6221-436A-859E-596513DAF2AB}" type="pres">
      <dgm:prSet presAssocID="{4983F029-16EB-496A-A4DD-0D73FEB9A24C}" presName="rootText2" presStyleLbl="alignAcc1" presStyleIdx="0" presStyleCnt="0">
        <dgm:presLayoutVars>
          <dgm:chPref val="3"/>
        </dgm:presLayoutVars>
      </dgm:prSet>
      <dgm:spPr/>
    </dgm:pt>
    <dgm:pt modelId="{AE87BFB3-D4E5-4CF2-A443-54E208693968}" type="pres">
      <dgm:prSet presAssocID="{4983F029-16EB-496A-A4DD-0D73FEB9A24C}" presName="topArc2" presStyleLbl="parChTrans1D1" presStyleIdx="34" presStyleCnt="36"/>
      <dgm:spPr/>
    </dgm:pt>
    <dgm:pt modelId="{DF5C14AD-B4D4-457D-951C-A6219CC5F983}" type="pres">
      <dgm:prSet presAssocID="{4983F029-16EB-496A-A4DD-0D73FEB9A24C}" presName="bottomArc2" presStyleLbl="parChTrans1D1" presStyleIdx="35" presStyleCnt="36"/>
      <dgm:spPr/>
    </dgm:pt>
    <dgm:pt modelId="{6BF6DF48-F460-4BFE-B24C-4CCDA8C8285A}" type="pres">
      <dgm:prSet presAssocID="{4983F029-16EB-496A-A4DD-0D73FEB9A24C}" presName="topConnNode2" presStyleLbl="node3" presStyleIdx="0" presStyleCnt="0"/>
      <dgm:spPr/>
    </dgm:pt>
    <dgm:pt modelId="{F7478583-1C1B-4736-9FB5-7338986B0A07}" type="pres">
      <dgm:prSet presAssocID="{4983F029-16EB-496A-A4DD-0D73FEB9A24C}" presName="hierChild4" presStyleCnt="0"/>
      <dgm:spPr/>
    </dgm:pt>
    <dgm:pt modelId="{E8F3D774-476A-4C64-800D-629AF3CDE6B3}" type="pres">
      <dgm:prSet presAssocID="{4983F029-16EB-496A-A4DD-0D73FEB9A24C}" presName="hierChild5" presStyleCnt="0"/>
      <dgm:spPr/>
    </dgm:pt>
    <dgm:pt modelId="{4359682F-132A-4CAE-9DDB-4BE88E71F963}" type="pres">
      <dgm:prSet presAssocID="{E0CD657D-4149-48EE-8DB4-EACDDE96A817}" presName="hierChild5" presStyleCnt="0"/>
      <dgm:spPr/>
    </dgm:pt>
    <dgm:pt modelId="{81210067-EFC1-413F-8D61-D006E243A288}" type="pres">
      <dgm:prSet presAssocID="{1CBCE356-8372-4235-B4CE-F378CA9B7CDE}" presName="hierChild3" presStyleCnt="0"/>
      <dgm:spPr/>
    </dgm:pt>
  </dgm:ptLst>
  <dgm:cxnLst>
    <dgm:cxn modelId="{B2861400-CC8A-403E-A358-B34052163D44}" type="presOf" srcId="{339FC1FD-1E4C-4606-8A45-E70048B5F8C6}" destId="{A7FC8125-86A3-470C-B200-B287DABB1906}" srcOrd="0" destOrd="0" presId="urn:microsoft.com/office/officeart/2008/layout/HalfCircleOrganizationChart"/>
    <dgm:cxn modelId="{934F7000-CAA2-432A-B869-7AF5723F0D32}" type="presOf" srcId="{9E79400A-1558-4C55-95DD-8A845C79B871}" destId="{C45A6B28-E0A0-4368-9907-23F44EC03529}" srcOrd="1" destOrd="0" presId="urn:microsoft.com/office/officeart/2008/layout/HalfCircleOrganizationChart"/>
    <dgm:cxn modelId="{0BB9D305-EB81-4B87-9655-741E45C92292}" type="presOf" srcId="{E0CD657D-4149-48EE-8DB4-EACDDE96A817}" destId="{B5A747DA-6A07-4A1F-BA74-F4838E37B6A5}" srcOrd="0" destOrd="0" presId="urn:microsoft.com/office/officeart/2008/layout/HalfCircleOrganizationChart"/>
    <dgm:cxn modelId="{968BFA0A-6E27-46CE-A864-9B02013F24B7}" type="presOf" srcId="{6E91F78E-56ED-4BBA-BB9D-123AA9C91CAB}" destId="{FC725E12-4830-4E0D-995B-CF0E02678E8B}" srcOrd="0" destOrd="0" presId="urn:microsoft.com/office/officeart/2008/layout/HalfCircleOrganizationChart"/>
    <dgm:cxn modelId="{34E3990C-4658-4F95-9868-7C22FF834C0B}" srcId="{1CBCE356-8372-4235-B4CE-F378CA9B7CDE}" destId="{E68922DD-6F6F-4BEE-AB7B-C0A795991637}" srcOrd="3" destOrd="0" parTransId="{D6788650-7654-472E-8EFE-9C88F8E90633}" sibTransId="{B4EE3E79-391A-4633-949E-AF0ECF237034}"/>
    <dgm:cxn modelId="{A746AA0D-AADB-4F36-BEC0-A41E254A6FE4}" type="presOf" srcId="{C1EB0CE8-F69B-4486-8A7F-01D1AB2F78F8}" destId="{C98EE19D-460E-41D9-9010-DE82C01F2D80}" srcOrd="0" destOrd="0" presId="urn:microsoft.com/office/officeart/2008/layout/HalfCircleOrganizationChart"/>
    <dgm:cxn modelId="{C2726514-DDEB-4A6E-BD34-CBD6CA798E65}" type="presOf" srcId="{79E389B0-5C77-4C77-BD03-5E4CD86C22F7}" destId="{B608FDC5-B8F0-4B2B-A0E4-6F6AEB47AB20}" srcOrd="0" destOrd="0" presId="urn:microsoft.com/office/officeart/2008/layout/HalfCircleOrganizationChart"/>
    <dgm:cxn modelId="{C1F13715-92E2-43F4-9F85-87B4D7F0DBA7}" srcId="{9E79400A-1558-4C55-95DD-8A845C79B871}" destId="{6F02A413-9182-465F-B0E9-E5E71C0A1555}" srcOrd="1" destOrd="0" parTransId="{6FFDE301-3B69-4FF7-84CB-D7D9072F0879}" sibTransId="{DF9181CD-4752-459B-94BC-1A520F7FD08D}"/>
    <dgm:cxn modelId="{EC40E715-3686-4C8C-9061-0DFC1DF7C6D3}" type="presOf" srcId="{048B9AD5-D0CA-4046-BCDF-D5F544C647C6}" destId="{E4B46811-1D93-427E-B761-C99F580BF1E7}" srcOrd="1" destOrd="0" presId="urn:microsoft.com/office/officeart/2008/layout/HalfCircleOrganizationChart"/>
    <dgm:cxn modelId="{F109F515-00D5-40A1-8A9A-1C276F704DD4}" srcId="{CDFA24B0-A093-4F84-A7D8-E3D6F415D0A4}" destId="{BE911EDB-9D8E-4E2F-ADFD-9ED001840B9D}" srcOrd="2" destOrd="0" parTransId="{A69DF436-F177-4370-B8F3-0E7D72D87D7A}" sibTransId="{02972BDC-ECED-4743-81B7-8416D152FA95}"/>
    <dgm:cxn modelId="{B685CC19-966D-4CC2-8BBB-150ED176563C}" type="presOf" srcId="{B4EE0C8F-4C6D-4C86-9E8B-30C22FA97F65}" destId="{414E79B3-4D36-46C6-A2DC-F5DE8C8E9DA0}" srcOrd="0" destOrd="0" presId="urn:microsoft.com/office/officeart/2008/layout/HalfCircleOrganizationChart"/>
    <dgm:cxn modelId="{0E52D021-83A3-4A35-88CE-63FC2A26982E}" type="presOf" srcId="{A307D422-DE59-4DA1-8B03-3A62621C448E}" destId="{E7F6418B-92FB-412A-98F6-08B102E3BA1A}" srcOrd="1" destOrd="0" presId="urn:microsoft.com/office/officeart/2008/layout/HalfCircleOrganizationChart"/>
    <dgm:cxn modelId="{EAB7DF21-45CE-4803-A60A-6DF3CD46D074}" type="presOf" srcId="{3C60DDF2-E6EA-43E1-8EDD-547DBA9D698D}" destId="{98F30A85-A926-435E-A9FA-1757FA227D18}" srcOrd="1" destOrd="0" presId="urn:microsoft.com/office/officeart/2008/layout/HalfCircleOrganizationChart"/>
    <dgm:cxn modelId="{6539D623-B780-422D-828D-3FE8ECD6B46F}" type="presOf" srcId="{BE911EDB-9D8E-4E2F-ADFD-9ED001840B9D}" destId="{E300942B-43B9-43F6-B33E-B748835EC549}" srcOrd="0" destOrd="0" presId="urn:microsoft.com/office/officeart/2008/layout/HalfCircleOrganizationChart"/>
    <dgm:cxn modelId="{3FF85529-1616-4922-8535-DED9481C6590}" srcId="{CDFA24B0-A093-4F84-A7D8-E3D6F415D0A4}" destId="{40CE8C2E-A527-45E1-8E51-041403E3A20D}" srcOrd="1" destOrd="0" parTransId="{B4EE0C8F-4C6D-4C86-9E8B-30C22FA97F65}" sibTransId="{E26BC008-B4F5-4707-A2AB-84189A34F775}"/>
    <dgm:cxn modelId="{41348D2C-7A40-461F-A364-713CFB507CBC}" type="presOf" srcId="{4717D000-2E80-486F-8DAF-A50E1E12FB5C}" destId="{1EC86DBC-4B6E-4763-9837-219B117DC390}" srcOrd="0" destOrd="0" presId="urn:microsoft.com/office/officeart/2008/layout/HalfCircleOrganizationChart"/>
    <dgm:cxn modelId="{BEB62B2E-0768-4C5C-A666-50E13516A13B}" srcId="{9E79400A-1558-4C55-95DD-8A845C79B871}" destId="{801D2CCA-75AC-46C1-9014-92DF29872D6B}" srcOrd="2" destOrd="0" parTransId="{71104DCF-FEAA-4832-BD48-F99199C40C0D}" sibTransId="{13283A0C-B0C0-4508-82BD-EFD71A348142}"/>
    <dgm:cxn modelId="{FF725F2E-A6A8-4A3A-9B1F-92090F32B32A}" srcId="{9E79400A-1558-4C55-95DD-8A845C79B871}" destId="{C2DB5936-B2FC-4CCE-8E3F-9895CB443292}" srcOrd="0" destOrd="0" parTransId="{E1AC312C-5F45-4D52-BEF7-2F553A1E4166}" sibTransId="{E83C307F-9F87-4D70-A28F-4297B66B863A}"/>
    <dgm:cxn modelId="{022D1530-988E-4E3D-95A1-4471FD873C21}" type="presOf" srcId="{1CBCE356-8372-4235-B4CE-F378CA9B7CDE}" destId="{059C606E-EBB1-4E1B-8BB4-9CEFDBB35B46}" srcOrd="1" destOrd="0" presId="urn:microsoft.com/office/officeart/2008/layout/HalfCircleOrganizationChart"/>
    <dgm:cxn modelId="{D7C24134-F4BE-4427-882F-1AFB3DB679B5}" srcId="{1CBCE356-8372-4235-B4CE-F378CA9B7CDE}" destId="{CDFA24B0-A093-4F84-A7D8-E3D6F415D0A4}" srcOrd="1" destOrd="0" parTransId="{D16C8DB1-FB9E-4C7D-9274-76F5D33BD02F}" sibTransId="{EFB95E97-5B43-4149-922E-0F75F4C255A3}"/>
    <dgm:cxn modelId="{D6A6B436-12EA-44A2-9959-6F0A904B2953}" type="presOf" srcId="{3649E8A0-8674-4199-B68E-8CFA18A4F791}" destId="{B0627A84-2511-4DBB-AF34-F9D8AB3A5B43}" srcOrd="1" destOrd="0" presId="urn:microsoft.com/office/officeart/2008/layout/HalfCircleOrganizationChart"/>
    <dgm:cxn modelId="{897FB638-3E5D-4C10-85F9-F256305DADF2}" type="presOf" srcId="{C2DB5936-B2FC-4CCE-8E3F-9895CB443292}" destId="{14132539-38A9-4C40-99A4-4702C2F236EF}" srcOrd="0" destOrd="0" presId="urn:microsoft.com/office/officeart/2008/layout/HalfCircleOrganizationChart"/>
    <dgm:cxn modelId="{8AD34C3F-0BEF-4217-B5C2-903E61132EB7}" type="presOf" srcId="{89DAA485-AF7A-461E-A6E8-6ECE3B8D7630}" destId="{31F8A354-347B-4FAF-8301-AE9CE61C168C}" srcOrd="0" destOrd="0" presId="urn:microsoft.com/office/officeart/2008/layout/HalfCircleOrganizationChart"/>
    <dgm:cxn modelId="{5983BB40-28F8-4DE5-80ED-7CE9B8AA46F5}" type="presOf" srcId="{9E1DB763-6711-45AB-B80B-7669ADD39162}" destId="{86A608D4-4EA2-4E1F-BE90-3CCF1BAAB106}" srcOrd="0" destOrd="0" presId="urn:microsoft.com/office/officeart/2008/layout/HalfCircleOrganizationChart"/>
    <dgm:cxn modelId="{8680DB5C-0601-4B1F-BF0B-7ADDBB7F4A4A}" type="presOf" srcId="{801D2CCA-75AC-46C1-9014-92DF29872D6B}" destId="{00493955-DC77-4500-9DB1-4202000B0E80}" srcOrd="0" destOrd="0" presId="urn:microsoft.com/office/officeart/2008/layout/HalfCircleOrganizationChart"/>
    <dgm:cxn modelId="{1D36985E-FA3B-4DB9-B39F-2AB37604E7A7}" type="presOf" srcId="{D6788650-7654-472E-8EFE-9C88F8E90633}" destId="{BBAB2A5A-D8D1-4D36-A8CF-A84578C63FB1}" srcOrd="0" destOrd="0" presId="urn:microsoft.com/office/officeart/2008/layout/HalfCircleOrganizationChart"/>
    <dgm:cxn modelId="{1F7F4660-793C-42BB-9D3A-9A81FD868A93}" srcId="{1CBCE356-8372-4235-B4CE-F378CA9B7CDE}" destId="{9E79400A-1558-4C55-95DD-8A845C79B871}" srcOrd="2" destOrd="0" parTransId="{339FC1FD-1E4C-4606-8A45-E70048B5F8C6}" sibTransId="{F8754682-96BB-47FC-9E35-CB1465A1DD4C}"/>
    <dgm:cxn modelId="{61CB3E61-E098-4469-8000-4101C8E9C71D}" type="presOf" srcId="{4983F029-16EB-496A-A4DD-0D73FEB9A24C}" destId="{6BF6DF48-F460-4BFE-B24C-4CCDA8C8285A}" srcOrd="1" destOrd="0" presId="urn:microsoft.com/office/officeart/2008/layout/HalfCircleOrganizationChart"/>
    <dgm:cxn modelId="{5F30DE41-E615-40C8-A72C-A2F321601C6A}" type="presOf" srcId="{3C60DDF2-E6EA-43E1-8EDD-547DBA9D698D}" destId="{47A0D44F-1D38-44F8-8F30-6E24F4634D08}" srcOrd="0" destOrd="0" presId="urn:microsoft.com/office/officeart/2008/layout/HalfCircleOrganizationChart"/>
    <dgm:cxn modelId="{7A176844-0F16-4160-8548-C4194F2775D8}" srcId="{1CBCE356-8372-4235-B4CE-F378CA9B7CDE}" destId="{4717D000-2E80-486F-8DAF-A50E1E12FB5C}" srcOrd="0" destOrd="0" parTransId="{5C1A4254-4E24-473E-A03E-62A1754C3F62}" sibTransId="{773A178D-1C73-4498-8E3D-D6727F0BFF12}"/>
    <dgm:cxn modelId="{CA705E67-B49E-479D-9368-B736CD0412EF}" type="presOf" srcId="{6E91F78E-56ED-4BBA-BB9D-123AA9C91CAB}" destId="{4B57D38E-16BA-49FA-B6FF-383E38D27681}" srcOrd="1" destOrd="0" presId="urn:microsoft.com/office/officeart/2008/layout/HalfCircleOrganizationChart"/>
    <dgm:cxn modelId="{4CB18B6E-B67E-450F-BFAD-FD35AF261B0F}" srcId="{E0CD657D-4149-48EE-8DB4-EACDDE96A817}" destId="{4983F029-16EB-496A-A4DD-0D73FEB9A24C}" srcOrd="2" destOrd="0" parTransId="{C1EB0CE8-F69B-4486-8A7F-01D1AB2F78F8}" sibTransId="{EE0908DB-4348-4BA3-8159-F9615ABE6B53}"/>
    <dgm:cxn modelId="{AC5E7050-81F4-409A-B54B-ECE03EF6B6E2}" srcId="{1CBCE356-8372-4235-B4CE-F378CA9B7CDE}" destId="{E0CD657D-4149-48EE-8DB4-EACDDE96A817}" srcOrd="4" destOrd="0" parTransId="{EEBB351C-FF4B-4F1A-AEF9-BD9A41428BD4}" sibTransId="{CEDFC0C0-A351-4069-9978-58CD4CA26D9F}"/>
    <dgm:cxn modelId="{F457DD50-DB43-4FD5-A99D-0069C9D03726}" srcId="{4717D000-2E80-486F-8DAF-A50E1E12FB5C}" destId="{A307D422-DE59-4DA1-8B03-3A62621C448E}" srcOrd="2" destOrd="0" parTransId="{A5711BA7-2597-4D31-A454-F31AA811167F}" sibTransId="{D6E474EA-4529-4BE7-B40B-D4C6A8CD723F}"/>
    <dgm:cxn modelId="{44D95451-9425-4931-988C-3191AF846D21}" type="presOf" srcId="{4983F029-16EB-496A-A4DD-0D73FEB9A24C}" destId="{5EB60596-6221-436A-859E-596513DAF2AB}" srcOrd="0" destOrd="0" presId="urn:microsoft.com/office/officeart/2008/layout/HalfCircleOrganizationChart"/>
    <dgm:cxn modelId="{73A14172-EFE0-4E31-8BB7-9B5AE552F591}" type="presOf" srcId="{E0CD657D-4149-48EE-8DB4-EACDDE96A817}" destId="{F5621AF5-0E1A-435F-9385-1ED4C137B1CA}" srcOrd="1" destOrd="0" presId="urn:microsoft.com/office/officeart/2008/layout/HalfCircleOrganizationChart"/>
    <dgm:cxn modelId="{15C18952-EE04-41F6-9B19-A72B4C6714E1}" type="presOf" srcId="{71104DCF-FEAA-4832-BD48-F99199C40C0D}" destId="{1A00A0CC-6093-494F-83BD-8FFC168C1F4A}" srcOrd="0" destOrd="0" presId="urn:microsoft.com/office/officeart/2008/layout/HalfCircleOrganizationChart"/>
    <dgm:cxn modelId="{66975056-7D6C-4215-844F-1FBF851F576B}" type="presOf" srcId="{6F02A413-9182-465F-B0E9-E5E71C0A1555}" destId="{96BDB043-5716-4C40-BA3B-ED113888F30C}" srcOrd="0" destOrd="0" presId="urn:microsoft.com/office/officeart/2008/layout/HalfCircleOrganizationChart"/>
    <dgm:cxn modelId="{CE23C957-FB08-4D9B-B620-15D44D6330FA}" type="presOf" srcId="{3446EE0A-744B-4E66-A512-8D3475834EEE}" destId="{8AFCAC06-C92F-4935-A861-EDB788A9B340}" srcOrd="0" destOrd="0" presId="urn:microsoft.com/office/officeart/2008/layout/HalfCircleOrganizationChart"/>
    <dgm:cxn modelId="{A548AE7A-209F-44ED-8612-E3CCBBB481D9}" type="presOf" srcId="{40CE8C2E-A527-45E1-8E51-041403E3A20D}" destId="{DC253861-8A2D-4D9E-BED3-DDB3F4515661}" srcOrd="0" destOrd="0" presId="urn:microsoft.com/office/officeart/2008/layout/HalfCircleOrganizationChart"/>
    <dgm:cxn modelId="{6AFAFF7E-D153-4627-B1AF-8E7BFF517894}" type="presOf" srcId="{9E79400A-1558-4C55-95DD-8A845C79B871}" destId="{4D5208ED-2E6C-4185-9CBE-C51C2AEA980D}" srcOrd="0" destOrd="0" presId="urn:microsoft.com/office/officeart/2008/layout/HalfCircleOrganizationChart"/>
    <dgm:cxn modelId="{CF1A6F7F-8A13-4C36-9516-4F87605D0A63}" srcId="{4717D000-2E80-486F-8DAF-A50E1E12FB5C}" destId="{3649E8A0-8674-4199-B68E-8CFA18A4F791}" srcOrd="0" destOrd="0" parTransId="{E5E3D299-A9C3-4B22-BD7B-3D748E662579}" sibTransId="{85373992-2DD0-4000-B931-2B8A0CF8AA43}"/>
    <dgm:cxn modelId="{3C2BFB80-AF68-4EA7-A0F7-FA58CC404C53}" srcId="{4717D000-2E80-486F-8DAF-A50E1E12FB5C}" destId="{3C60DDF2-E6EA-43E1-8EDD-547DBA9D698D}" srcOrd="1" destOrd="0" parTransId="{3446EE0A-744B-4E66-A512-8D3475834EEE}" sibTransId="{EEA44024-578A-4ACB-ACC7-13040FF3344D}"/>
    <dgm:cxn modelId="{9F023187-30E6-4ED1-88C9-F83C5A247E98}" type="presOf" srcId="{C2DB5936-B2FC-4CCE-8E3F-9895CB443292}" destId="{96540BEF-F05F-4670-A394-A6A3092FE6C7}" srcOrd="1" destOrd="0" presId="urn:microsoft.com/office/officeart/2008/layout/HalfCircleOrganizationChart"/>
    <dgm:cxn modelId="{F353698D-122B-4B8A-9497-8B35F4A66AD6}" type="presOf" srcId="{5C1A4254-4E24-473E-A03E-62A1754C3F62}" destId="{9180C429-B4E7-49F8-8297-8D39AB1FE078}" srcOrd="0" destOrd="0" presId="urn:microsoft.com/office/officeart/2008/layout/HalfCircleOrganizationChart"/>
    <dgm:cxn modelId="{A1A9B58D-4825-41B4-A8A9-E8BBB6C914BF}" type="presOf" srcId="{EEBB351C-FF4B-4F1A-AEF9-BD9A41428BD4}" destId="{AF4D812F-A2AD-49BE-B479-5E04A646A9F9}" srcOrd="0" destOrd="0" presId="urn:microsoft.com/office/officeart/2008/layout/HalfCircleOrganizationChart"/>
    <dgm:cxn modelId="{F9A5FA8E-26E4-4882-B22B-C1941648803C}" type="presOf" srcId="{A5711BA7-2597-4D31-A454-F31AA811167F}" destId="{27AF89C9-C143-4C21-83A1-395E4F66D4F3}" srcOrd="0" destOrd="0" presId="urn:microsoft.com/office/officeart/2008/layout/HalfCircleOrganizationChart"/>
    <dgm:cxn modelId="{CD0FBB8F-5E52-4FE3-BBCE-8E2BBC8C4527}" type="presOf" srcId="{0DA21EAC-809E-4FFB-A69D-04CE0AB8B9FA}" destId="{95359DEC-0B82-4482-99A9-BA59C346963C}" srcOrd="0" destOrd="0" presId="urn:microsoft.com/office/officeart/2008/layout/HalfCircleOrganizationChart"/>
    <dgm:cxn modelId="{40BBF191-270D-4744-B644-83276CEA7679}" type="presOf" srcId="{40CE8C2E-A527-45E1-8E51-041403E3A20D}" destId="{AA6C605A-C32D-404E-A024-81089514D2CF}" srcOrd="1" destOrd="0" presId="urn:microsoft.com/office/officeart/2008/layout/HalfCircleOrganizationChart"/>
    <dgm:cxn modelId="{47899D92-7E77-4A77-BE70-4A592735D63F}" type="presOf" srcId="{3649E8A0-8674-4199-B68E-8CFA18A4F791}" destId="{5343A3CE-8F7D-43E6-8FB4-EEF204BFD11E}" srcOrd="0" destOrd="0" presId="urn:microsoft.com/office/officeart/2008/layout/HalfCircleOrganizationChart"/>
    <dgm:cxn modelId="{8776C5A8-3152-4B16-902F-4F52BE6A2ABD}" type="presOf" srcId="{BE911EDB-9D8E-4E2F-ADFD-9ED001840B9D}" destId="{4C1B18D0-24A2-4DF5-B778-E8A06F094272}" srcOrd="1" destOrd="0" presId="urn:microsoft.com/office/officeart/2008/layout/HalfCircleOrganizationChart"/>
    <dgm:cxn modelId="{ABEB38AB-841A-4668-9989-B2929D753625}" type="presOf" srcId="{A26256F2-ADAA-454B-9321-A9BDA1F8C841}" destId="{5E1DB087-AB5B-41F8-B8E5-3BF25456C0E1}" srcOrd="1" destOrd="0" presId="urn:microsoft.com/office/officeart/2008/layout/HalfCircleOrganizationChart"/>
    <dgm:cxn modelId="{AF9759B2-0A15-4463-8014-E1335D85F7CC}" type="presOf" srcId="{A69DF436-F177-4370-B8F3-0E7D72D87D7A}" destId="{8B2B6FBE-7B72-4FC5-BC3C-B1DD7583AE21}" srcOrd="0" destOrd="0" presId="urn:microsoft.com/office/officeart/2008/layout/HalfCircleOrganizationChart"/>
    <dgm:cxn modelId="{F5D14BB3-BFA0-49A3-A30B-6532931D86CC}" type="presOf" srcId="{A26256F2-ADAA-454B-9321-A9BDA1F8C841}" destId="{4D9F2E37-A5D6-49C5-9D80-7284796CFF5B}" srcOrd="0" destOrd="0" presId="urn:microsoft.com/office/officeart/2008/layout/HalfCircleOrganizationChart"/>
    <dgm:cxn modelId="{49A9EEBD-787B-4FDB-BED2-109C6F355554}" type="presOf" srcId="{CDFA24B0-A093-4F84-A7D8-E3D6F415D0A4}" destId="{0ED3F1C0-1983-471C-A891-0D17045F29A1}" srcOrd="1" destOrd="0" presId="urn:microsoft.com/office/officeart/2008/layout/HalfCircleOrganizationChart"/>
    <dgm:cxn modelId="{C6C415C0-E487-4281-B028-34D959261F42}" srcId="{E0CD657D-4149-48EE-8DB4-EACDDE96A817}" destId="{048B9AD5-D0CA-4046-BCDF-D5F544C647C6}" srcOrd="1" destOrd="0" parTransId="{89DAA485-AF7A-461E-A6E8-6ECE3B8D7630}" sibTransId="{259BAFC8-2EA6-42AB-8F6B-937CBD412C7C}"/>
    <dgm:cxn modelId="{930598C2-5673-460C-8BDF-FF353A975DC2}" type="presOf" srcId="{1CBCE356-8372-4235-B4CE-F378CA9B7CDE}" destId="{06A2E6BA-651A-47DE-800C-9EC8D1F43A31}" srcOrd="0" destOrd="0" presId="urn:microsoft.com/office/officeart/2008/layout/HalfCircleOrganizationChart"/>
    <dgm:cxn modelId="{667363C7-BC3A-440F-9594-6FAEA5338B2A}" type="presOf" srcId="{CDFA24B0-A093-4F84-A7D8-E3D6F415D0A4}" destId="{57CBC970-7A9C-4150-ABD1-4A2F36020677}" srcOrd="0" destOrd="0" presId="urn:microsoft.com/office/officeart/2008/layout/HalfCircleOrganizationChart"/>
    <dgm:cxn modelId="{501967CA-723A-4839-8BFD-CDBF98C83A7A}" type="presOf" srcId="{6F02A413-9182-465F-B0E9-E5E71C0A1555}" destId="{53FB0AC3-7F3F-4FD0-88A0-8E71E209710D}" srcOrd="1" destOrd="0" presId="urn:microsoft.com/office/officeart/2008/layout/HalfCircleOrganizationChart"/>
    <dgm:cxn modelId="{A7421ED1-518D-475A-9309-E1A6A014ECCC}" type="presOf" srcId="{6FFDE301-3B69-4FF7-84CB-D7D9072F0879}" destId="{ED51C507-F4AB-4CED-ADDD-FF998B8B98D5}" srcOrd="0" destOrd="0" presId="urn:microsoft.com/office/officeart/2008/layout/HalfCircleOrganizationChart"/>
    <dgm:cxn modelId="{642500D9-9609-4604-B01F-5AFAA0C273EC}" type="presOf" srcId="{E1AC312C-5F45-4D52-BEF7-2F553A1E4166}" destId="{89A2BAF2-8BD6-429C-BE3A-7C7F93387C09}" srcOrd="0" destOrd="0" presId="urn:microsoft.com/office/officeart/2008/layout/HalfCircleOrganizationChart"/>
    <dgm:cxn modelId="{2487FEE7-31E3-438A-BBE4-AA4B7AFA66CB}" type="presOf" srcId="{4717D000-2E80-486F-8DAF-A50E1E12FB5C}" destId="{DF014740-ACF3-4523-B3F3-7C807E90091C}" srcOrd="1" destOrd="0" presId="urn:microsoft.com/office/officeart/2008/layout/HalfCircleOrganizationChart"/>
    <dgm:cxn modelId="{60A2AAEA-2F62-4B06-8DBF-6BA73AF77117}" type="presOf" srcId="{A307D422-DE59-4DA1-8B03-3A62621C448E}" destId="{0DF529B3-193C-45A9-B21C-EF2B95A5198B}" srcOrd="0" destOrd="0" presId="urn:microsoft.com/office/officeart/2008/layout/HalfCircleOrganizationChart"/>
    <dgm:cxn modelId="{D5A4B7EE-C4CA-4885-9F34-BE6D2BA7731D}" srcId="{E0CD657D-4149-48EE-8DB4-EACDDE96A817}" destId="{A26256F2-ADAA-454B-9321-A9BDA1F8C841}" srcOrd="0" destOrd="0" parTransId="{9E1DB763-6711-45AB-B80B-7669ADD39162}" sibTransId="{15BB8F2C-888A-45F4-8395-DBCBED7E1E4B}"/>
    <dgm:cxn modelId="{C1112CEF-0E6E-4F16-8890-215950AADDEA}" type="presOf" srcId="{E5E3D299-A9C3-4B22-BD7B-3D748E662579}" destId="{E1033D88-C886-4429-BD36-20265A54C9EE}" srcOrd="0" destOrd="0" presId="urn:microsoft.com/office/officeart/2008/layout/HalfCircleOrganizationChart"/>
    <dgm:cxn modelId="{CE034CEF-F8C7-420E-820C-87D574B36D82}" type="presOf" srcId="{D16C8DB1-FB9E-4C7D-9274-76F5D33BD02F}" destId="{D37A65E5-FD9E-4B11-B2C7-4E588A6A8AAE}" srcOrd="0" destOrd="0" presId="urn:microsoft.com/office/officeart/2008/layout/HalfCircleOrganizationChart"/>
    <dgm:cxn modelId="{CDFF79F1-82D3-48AA-819D-79226B02ECF2}" type="presOf" srcId="{801D2CCA-75AC-46C1-9014-92DF29872D6B}" destId="{868B9A21-2EEF-4463-A845-E3195276C405}" srcOrd="1" destOrd="0" presId="urn:microsoft.com/office/officeart/2008/layout/HalfCircleOrganizationChart"/>
    <dgm:cxn modelId="{F85AFDF5-D914-40DE-927F-218BD0478115}" type="presOf" srcId="{E68922DD-6F6F-4BEE-AB7B-C0A795991637}" destId="{C27B5C9F-DB88-457D-A325-6738EB82ADBF}" srcOrd="0" destOrd="0" presId="urn:microsoft.com/office/officeart/2008/layout/HalfCircleOrganizationChart"/>
    <dgm:cxn modelId="{B2FC2CF6-3200-4F32-A635-E7F1D4F4CF1C}" type="presOf" srcId="{E68922DD-6F6F-4BEE-AB7B-C0A795991637}" destId="{4D7C368E-A6FE-40E5-B6AC-F0305D798D05}" srcOrd="1" destOrd="0" presId="urn:microsoft.com/office/officeart/2008/layout/HalfCircleOrganizationChart"/>
    <dgm:cxn modelId="{C3E72CFD-AB30-4B7E-94B9-E6F15FA50F35}" srcId="{CDFA24B0-A093-4F84-A7D8-E3D6F415D0A4}" destId="{6E91F78E-56ED-4BBA-BB9D-123AA9C91CAB}" srcOrd="0" destOrd="0" parTransId="{79E389B0-5C77-4C77-BD03-5E4CD86C22F7}" sibTransId="{D58178F3-0A5A-408B-8057-C7D10A2C1564}"/>
    <dgm:cxn modelId="{E48542FD-4481-4C81-AFFD-54D08E13F577}" srcId="{0DA21EAC-809E-4FFB-A69D-04CE0AB8B9FA}" destId="{1CBCE356-8372-4235-B4CE-F378CA9B7CDE}" srcOrd="0" destOrd="0" parTransId="{D6DF0453-0A53-4E5E-A1BD-37C2F1F9E308}" sibTransId="{EEDEF603-5E30-47AC-B1BA-F88110566EF4}"/>
    <dgm:cxn modelId="{0D27E2FF-1830-40DB-8EA7-3686E7E09009}" type="presOf" srcId="{048B9AD5-D0CA-4046-BCDF-D5F544C647C6}" destId="{B6430A1A-CEAD-4292-AB0E-576305D82E31}" srcOrd="0" destOrd="0" presId="urn:microsoft.com/office/officeart/2008/layout/HalfCircleOrganizationChart"/>
    <dgm:cxn modelId="{AA86A780-B4AB-498A-BA73-4841E62DB414}" type="presParOf" srcId="{95359DEC-0B82-4482-99A9-BA59C346963C}" destId="{7DAF03EA-CE10-4351-AB12-0F01C736F3D4}" srcOrd="0" destOrd="0" presId="urn:microsoft.com/office/officeart/2008/layout/HalfCircleOrganizationChart"/>
    <dgm:cxn modelId="{2037347F-DAE5-4719-B69D-5CE2584532B0}" type="presParOf" srcId="{7DAF03EA-CE10-4351-AB12-0F01C736F3D4}" destId="{FCAB3176-DE07-4CA8-82DA-FDFE58295CDB}" srcOrd="0" destOrd="0" presId="urn:microsoft.com/office/officeart/2008/layout/HalfCircleOrganizationChart"/>
    <dgm:cxn modelId="{B25BFAB5-AA0F-4D56-A9DD-76334B861E87}" type="presParOf" srcId="{FCAB3176-DE07-4CA8-82DA-FDFE58295CDB}" destId="{06A2E6BA-651A-47DE-800C-9EC8D1F43A31}" srcOrd="0" destOrd="0" presId="urn:microsoft.com/office/officeart/2008/layout/HalfCircleOrganizationChart"/>
    <dgm:cxn modelId="{59F977D0-1655-4D37-BB54-CF2A9A5D787A}" type="presParOf" srcId="{FCAB3176-DE07-4CA8-82DA-FDFE58295CDB}" destId="{01EB2D2A-E928-4C50-9E5E-307CB3405C17}" srcOrd="1" destOrd="0" presId="urn:microsoft.com/office/officeart/2008/layout/HalfCircleOrganizationChart"/>
    <dgm:cxn modelId="{F99F3AC3-1C4D-4185-8A50-4B0AFC39607A}" type="presParOf" srcId="{FCAB3176-DE07-4CA8-82DA-FDFE58295CDB}" destId="{C18009FD-B387-43CE-89FD-3C50C41FA1CE}" srcOrd="2" destOrd="0" presId="urn:microsoft.com/office/officeart/2008/layout/HalfCircleOrganizationChart"/>
    <dgm:cxn modelId="{91936082-852A-4770-88D4-523E7BD75E19}" type="presParOf" srcId="{FCAB3176-DE07-4CA8-82DA-FDFE58295CDB}" destId="{059C606E-EBB1-4E1B-8BB4-9CEFDBB35B46}" srcOrd="3" destOrd="0" presId="urn:microsoft.com/office/officeart/2008/layout/HalfCircleOrganizationChart"/>
    <dgm:cxn modelId="{47351E37-E215-4AF6-84D8-7A3159DD6AD3}" type="presParOf" srcId="{7DAF03EA-CE10-4351-AB12-0F01C736F3D4}" destId="{4A4A34A9-E777-4D65-8CCE-D4C702C52409}" srcOrd="1" destOrd="0" presId="urn:microsoft.com/office/officeart/2008/layout/HalfCircleOrganizationChart"/>
    <dgm:cxn modelId="{82C9A192-2DD4-4BC7-A33D-87533B88EEA0}" type="presParOf" srcId="{4A4A34A9-E777-4D65-8CCE-D4C702C52409}" destId="{9180C429-B4E7-49F8-8297-8D39AB1FE078}" srcOrd="0" destOrd="0" presId="urn:microsoft.com/office/officeart/2008/layout/HalfCircleOrganizationChart"/>
    <dgm:cxn modelId="{08ADCD54-02F6-4C52-9501-902DAACA2ADA}" type="presParOf" srcId="{4A4A34A9-E777-4D65-8CCE-D4C702C52409}" destId="{607EA0B0-0302-4B1A-8154-BC4977C88C7B}" srcOrd="1" destOrd="0" presId="urn:microsoft.com/office/officeart/2008/layout/HalfCircleOrganizationChart"/>
    <dgm:cxn modelId="{5CADE4AE-AE2C-427F-BE4A-3F78ED9D6E55}" type="presParOf" srcId="{607EA0B0-0302-4B1A-8154-BC4977C88C7B}" destId="{FC5DCE6B-B6E1-4DCC-9EBC-BDC056B2A03A}" srcOrd="0" destOrd="0" presId="urn:microsoft.com/office/officeart/2008/layout/HalfCircleOrganizationChart"/>
    <dgm:cxn modelId="{3ED2362E-56CC-46C8-9156-AF89F4882623}" type="presParOf" srcId="{FC5DCE6B-B6E1-4DCC-9EBC-BDC056B2A03A}" destId="{1EC86DBC-4B6E-4763-9837-219B117DC390}" srcOrd="0" destOrd="0" presId="urn:microsoft.com/office/officeart/2008/layout/HalfCircleOrganizationChart"/>
    <dgm:cxn modelId="{B6174960-77F9-4390-978D-7A19CAE36EDF}" type="presParOf" srcId="{FC5DCE6B-B6E1-4DCC-9EBC-BDC056B2A03A}" destId="{AD6CFC43-4636-46BC-B7D1-E04AA6727DB4}" srcOrd="1" destOrd="0" presId="urn:microsoft.com/office/officeart/2008/layout/HalfCircleOrganizationChart"/>
    <dgm:cxn modelId="{92B5EB2C-F0DB-479C-929C-C7E685B23445}" type="presParOf" srcId="{FC5DCE6B-B6E1-4DCC-9EBC-BDC056B2A03A}" destId="{32D02F56-3793-4E69-94FB-A85E1FBA6184}" srcOrd="2" destOrd="0" presId="urn:microsoft.com/office/officeart/2008/layout/HalfCircleOrganizationChart"/>
    <dgm:cxn modelId="{27A93E24-A23B-4FFC-BEAB-F0CF389651C9}" type="presParOf" srcId="{FC5DCE6B-B6E1-4DCC-9EBC-BDC056B2A03A}" destId="{DF014740-ACF3-4523-B3F3-7C807E90091C}" srcOrd="3" destOrd="0" presId="urn:microsoft.com/office/officeart/2008/layout/HalfCircleOrganizationChart"/>
    <dgm:cxn modelId="{CB656BBF-CB25-4D70-8142-2685AC621463}" type="presParOf" srcId="{607EA0B0-0302-4B1A-8154-BC4977C88C7B}" destId="{279C9AEC-C4AF-42E8-8023-61539B799F88}" srcOrd="1" destOrd="0" presId="urn:microsoft.com/office/officeart/2008/layout/HalfCircleOrganizationChart"/>
    <dgm:cxn modelId="{097F92BB-2070-4C4A-9702-D921C0574997}" type="presParOf" srcId="{279C9AEC-C4AF-42E8-8023-61539B799F88}" destId="{E1033D88-C886-4429-BD36-20265A54C9EE}" srcOrd="0" destOrd="0" presId="urn:microsoft.com/office/officeart/2008/layout/HalfCircleOrganizationChart"/>
    <dgm:cxn modelId="{9D145489-72D2-408E-BB9F-F61C3B16F5B2}" type="presParOf" srcId="{279C9AEC-C4AF-42E8-8023-61539B799F88}" destId="{D61C2490-F186-4EF3-9ADB-9E64EC37EB54}" srcOrd="1" destOrd="0" presId="urn:microsoft.com/office/officeart/2008/layout/HalfCircleOrganizationChart"/>
    <dgm:cxn modelId="{32712189-024C-43E2-BB35-9AFC05E08BF2}" type="presParOf" srcId="{D61C2490-F186-4EF3-9ADB-9E64EC37EB54}" destId="{15BE9890-1915-4662-83E5-94F72660EFD6}" srcOrd="0" destOrd="0" presId="urn:microsoft.com/office/officeart/2008/layout/HalfCircleOrganizationChart"/>
    <dgm:cxn modelId="{51227997-1A0B-4C15-80C5-66366BEDE9D8}" type="presParOf" srcId="{15BE9890-1915-4662-83E5-94F72660EFD6}" destId="{5343A3CE-8F7D-43E6-8FB4-EEF204BFD11E}" srcOrd="0" destOrd="0" presId="urn:microsoft.com/office/officeart/2008/layout/HalfCircleOrganizationChart"/>
    <dgm:cxn modelId="{445F6686-6855-451F-BDC4-693049E7DB8F}" type="presParOf" srcId="{15BE9890-1915-4662-83E5-94F72660EFD6}" destId="{1EED7026-E929-4BE1-928A-E935BB8104B7}" srcOrd="1" destOrd="0" presId="urn:microsoft.com/office/officeart/2008/layout/HalfCircleOrganizationChart"/>
    <dgm:cxn modelId="{98C22786-BA1E-4382-8786-5AAA54DF9681}" type="presParOf" srcId="{15BE9890-1915-4662-83E5-94F72660EFD6}" destId="{4122C800-C6F8-424B-9409-E1811E0F023A}" srcOrd="2" destOrd="0" presId="urn:microsoft.com/office/officeart/2008/layout/HalfCircleOrganizationChart"/>
    <dgm:cxn modelId="{7E8A5F68-E341-4749-9C28-7949053ECDE9}" type="presParOf" srcId="{15BE9890-1915-4662-83E5-94F72660EFD6}" destId="{B0627A84-2511-4DBB-AF34-F9D8AB3A5B43}" srcOrd="3" destOrd="0" presId="urn:microsoft.com/office/officeart/2008/layout/HalfCircleOrganizationChart"/>
    <dgm:cxn modelId="{73B596D9-8DE5-4A7C-9A8D-E9B526CAC824}" type="presParOf" srcId="{D61C2490-F186-4EF3-9ADB-9E64EC37EB54}" destId="{79041525-C856-40D4-91F1-4DEE5610036D}" srcOrd="1" destOrd="0" presId="urn:microsoft.com/office/officeart/2008/layout/HalfCircleOrganizationChart"/>
    <dgm:cxn modelId="{25B08F99-8AF2-4B6E-BAD9-DD617B811A4B}" type="presParOf" srcId="{D61C2490-F186-4EF3-9ADB-9E64EC37EB54}" destId="{1C8852C2-52E3-4E21-B6D0-5744157A0B53}" srcOrd="2" destOrd="0" presId="urn:microsoft.com/office/officeart/2008/layout/HalfCircleOrganizationChart"/>
    <dgm:cxn modelId="{A8F56D51-4B17-4207-9763-40985B635449}" type="presParOf" srcId="{279C9AEC-C4AF-42E8-8023-61539B799F88}" destId="{8AFCAC06-C92F-4935-A861-EDB788A9B340}" srcOrd="2" destOrd="0" presId="urn:microsoft.com/office/officeart/2008/layout/HalfCircleOrganizationChart"/>
    <dgm:cxn modelId="{4EAB49F5-DFB6-45EC-8BFA-277C6183F593}" type="presParOf" srcId="{279C9AEC-C4AF-42E8-8023-61539B799F88}" destId="{7DA18183-AEA9-4070-A573-E6EA6AE36629}" srcOrd="3" destOrd="0" presId="urn:microsoft.com/office/officeart/2008/layout/HalfCircleOrganizationChart"/>
    <dgm:cxn modelId="{57407000-3E50-425C-AA8D-82D2F71464C5}" type="presParOf" srcId="{7DA18183-AEA9-4070-A573-E6EA6AE36629}" destId="{5F690A1D-3C82-4783-B2AB-C59494EAD491}" srcOrd="0" destOrd="0" presId="urn:microsoft.com/office/officeart/2008/layout/HalfCircleOrganizationChart"/>
    <dgm:cxn modelId="{CA6A4112-5736-4E78-AABF-CEF73BAE5ACE}" type="presParOf" srcId="{5F690A1D-3C82-4783-B2AB-C59494EAD491}" destId="{47A0D44F-1D38-44F8-8F30-6E24F4634D08}" srcOrd="0" destOrd="0" presId="urn:microsoft.com/office/officeart/2008/layout/HalfCircleOrganizationChart"/>
    <dgm:cxn modelId="{DB576BFF-1BCB-4B37-AA2C-E0CB01867857}" type="presParOf" srcId="{5F690A1D-3C82-4783-B2AB-C59494EAD491}" destId="{F5CCECF3-229A-442E-8AF9-B6DDF42AAED5}" srcOrd="1" destOrd="0" presId="urn:microsoft.com/office/officeart/2008/layout/HalfCircleOrganizationChart"/>
    <dgm:cxn modelId="{7B5D8213-0684-4053-BBE5-E5AE05896077}" type="presParOf" srcId="{5F690A1D-3C82-4783-B2AB-C59494EAD491}" destId="{A9492CA9-7D47-41F3-AEA2-43C28AD95A42}" srcOrd="2" destOrd="0" presId="urn:microsoft.com/office/officeart/2008/layout/HalfCircleOrganizationChart"/>
    <dgm:cxn modelId="{55C4005F-7DD1-4519-BAA9-E78E45EC6387}" type="presParOf" srcId="{5F690A1D-3C82-4783-B2AB-C59494EAD491}" destId="{98F30A85-A926-435E-A9FA-1757FA227D18}" srcOrd="3" destOrd="0" presId="urn:microsoft.com/office/officeart/2008/layout/HalfCircleOrganizationChart"/>
    <dgm:cxn modelId="{DD9A1D1F-C8E1-47FC-ABA7-A565023FF15B}" type="presParOf" srcId="{7DA18183-AEA9-4070-A573-E6EA6AE36629}" destId="{5C8EA718-331D-450F-80B7-EB9CAA108959}" srcOrd="1" destOrd="0" presId="urn:microsoft.com/office/officeart/2008/layout/HalfCircleOrganizationChart"/>
    <dgm:cxn modelId="{AD9F3647-1DC4-43A3-869A-138A41ECC9C6}" type="presParOf" srcId="{7DA18183-AEA9-4070-A573-E6EA6AE36629}" destId="{255664EA-680B-46BB-8A25-271A3F3A525B}" srcOrd="2" destOrd="0" presId="urn:microsoft.com/office/officeart/2008/layout/HalfCircleOrganizationChart"/>
    <dgm:cxn modelId="{59347576-C301-40EB-9E75-E4816BF1EB8A}" type="presParOf" srcId="{279C9AEC-C4AF-42E8-8023-61539B799F88}" destId="{27AF89C9-C143-4C21-83A1-395E4F66D4F3}" srcOrd="4" destOrd="0" presId="urn:microsoft.com/office/officeart/2008/layout/HalfCircleOrganizationChart"/>
    <dgm:cxn modelId="{EDD81D2F-D0F1-4079-B045-53059AB95E3E}" type="presParOf" srcId="{279C9AEC-C4AF-42E8-8023-61539B799F88}" destId="{1BC009B9-CC51-4F9A-B2B1-0DD15A200159}" srcOrd="5" destOrd="0" presId="urn:microsoft.com/office/officeart/2008/layout/HalfCircleOrganizationChart"/>
    <dgm:cxn modelId="{818343F2-498D-4D9B-81C4-DD3D9AE6363D}" type="presParOf" srcId="{1BC009B9-CC51-4F9A-B2B1-0DD15A200159}" destId="{2219B6D2-B307-4D0D-939E-FE4B168636B3}" srcOrd="0" destOrd="0" presId="urn:microsoft.com/office/officeart/2008/layout/HalfCircleOrganizationChart"/>
    <dgm:cxn modelId="{972B18A8-0677-4778-91C3-A10524354E57}" type="presParOf" srcId="{2219B6D2-B307-4D0D-939E-FE4B168636B3}" destId="{0DF529B3-193C-45A9-B21C-EF2B95A5198B}" srcOrd="0" destOrd="0" presId="urn:microsoft.com/office/officeart/2008/layout/HalfCircleOrganizationChart"/>
    <dgm:cxn modelId="{081083AB-A6C3-4B45-8479-4BAA8CA0839F}" type="presParOf" srcId="{2219B6D2-B307-4D0D-939E-FE4B168636B3}" destId="{4B18BF4E-F648-4329-810F-D23FDC889BDD}" srcOrd="1" destOrd="0" presId="urn:microsoft.com/office/officeart/2008/layout/HalfCircleOrganizationChart"/>
    <dgm:cxn modelId="{AF355E66-EE10-43B0-8320-DCABD174DECB}" type="presParOf" srcId="{2219B6D2-B307-4D0D-939E-FE4B168636B3}" destId="{23D38358-2BC1-4FD9-A993-7F46754354F9}" srcOrd="2" destOrd="0" presId="urn:microsoft.com/office/officeart/2008/layout/HalfCircleOrganizationChart"/>
    <dgm:cxn modelId="{ADD5516A-7C3B-4BC2-A86E-614CB7155071}" type="presParOf" srcId="{2219B6D2-B307-4D0D-939E-FE4B168636B3}" destId="{E7F6418B-92FB-412A-98F6-08B102E3BA1A}" srcOrd="3" destOrd="0" presId="urn:microsoft.com/office/officeart/2008/layout/HalfCircleOrganizationChart"/>
    <dgm:cxn modelId="{F9E9A5D7-59A7-467E-967C-AEBEB7956AD6}" type="presParOf" srcId="{1BC009B9-CC51-4F9A-B2B1-0DD15A200159}" destId="{B5FB4AE7-5CCD-4363-A389-A84606974338}" srcOrd="1" destOrd="0" presId="urn:microsoft.com/office/officeart/2008/layout/HalfCircleOrganizationChart"/>
    <dgm:cxn modelId="{4BC7085C-BDD4-4E6B-B676-98BE24D390F3}" type="presParOf" srcId="{1BC009B9-CC51-4F9A-B2B1-0DD15A200159}" destId="{D4CF58A5-54F7-4B80-917E-BE0ADBAEEDBF}" srcOrd="2" destOrd="0" presId="urn:microsoft.com/office/officeart/2008/layout/HalfCircleOrganizationChart"/>
    <dgm:cxn modelId="{68FCA94A-8DBC-4D75-983E-F7C2248F30B7}" type="presParOf" srcId="{607EA0B0-0302-4B1A-8154-BC4977C88C7B}" destId="{89250ECE-A5C5-4F23-9747-D231D31A6DCD}" srcOrd="2" destOrd="0" presId="urn:microsoft.com/office/officeart/2008/layout/HalfCircleOrganizationChart"/>
    <dgm:cxn modelId="{4A634E97-1437-4E0B-BE82-8CA6090DD46C}" type="presParOf" srcId="{4A4A34A9-E777-4D65-8CCE-D4C702C52409}" destId="{D37A65E5-FD9E-4B11-B2C7-4E588A6A8AAE}" srcOrd="2" destOrd="0" presId="urn:microsoft.com/office/officeart/2008/layout/HalfCircleOrganizationChart"/>
    <dgm:cxn modelId="{699BE1F0-52C2-419D-AF04-B75819DE0671}" type="presParOf" srcId="{4A4A34A9-E777-4D65-8CCE-D4C702C52409}" destId="{DB22151B-91E3-4BC1-9805-817E44525691}" srcOrd="3" destOrd="0" presId="urn:microsoft.com/office/officeart/2008/layout/HalfCircleOrganizationChart"/>
    <dgm:cxn modelId="{0B969E95-0542-412F-A379-A004EB9229E3}" type="presParOf" srcId="{DB22151B-91E3-4BC1-9805-817E44525691}" destId="{EBC0D3F8-48E0-4DDF-8D9C-1EEFDC5887C1}" srcOrd="0" destOrd="0" presId="urn:microsoft.com/office/officeart/2008/layout/HalfCircleOrganizationChart"/>
    <dgm:cxn modelId="{AEFB6F2B-5988-4B5F-BDDC-7F77E1CCED2D}" type="presParOf" srcId="{EBC0D3F8-48E0-4DDF-8D9C-1EEFDC5887C1}" destId="{57CBC970-7A9C-4150-ABD1-4A2F36020677}" srcOrd="0" destOrd="0" presId="urn:microsoft.com/office/officeart/2008/layout/HalfCircleOrganizationChart"/>
    <dgm:cxn modelId="{BBAE36C4-BC1E-4598-A490-468E663B06E2}" type="presParOf" srcId="{EBC0D3F8-48E0-4DDF-8D9C-1EEFDC5887C1}" destId="{E5C3BD74-D176-4CE6-9309-A21C02208D11}" srcOrd="1" destOrd="0" presId="urn:microsoft.com/office/officeart/2008/layout/HalfCircleOrganizationChart"/>
    <dgm:cxn modelId="{E037E2A9-7458-4206-B07F-9BBD08F25C3F}" type="presParOf" srcId="{EBC0D3F8-48E0-4DDF-8D9C-1EEFDC5887C1}" destId="{856DBDBD-6777-450B-8F83-E9D0571019CE}" srcOrd="2" destOrd="0" presId="urn:microsoft.com/office/officeart/2008/layout/HalfCircleOrganizationChart"/>
    <dgm:cxn modelId="{8B4611C6-92BB-4C79-98F1-12A14C4446F7}" type="presParOf" srcId="{EBC0D3F8-48E0-4DDF-8D9C-1EEFDC5887C1}" destId="{0ED3F1C0-1983-471C-A891-0D17045F29A1}" srcOrd="3" destOrd="0" presId="urn:microsoft.com/office/officeart/2008/layout/HalfCircleOrganizationChart"/>
    <dgm:cxn modelId="{6432A9ED-18D8-45E4-81FC-0BB8B403C27B}" type="presParOf" srcId="{DB22151B-91E3-4BC1-9805-817E44525691}" destId="{379A7410-992B-4FDC-9694-9F3B1651387C}" srcOrd="1" destOrd="0" presId="urn:microsoft.com/office/officeart/2008/layout/HalfCircleOrganizationChart"/>
    <dgm:cxn modelId="{68C0DD08-C398-41BC-87DF-011D987FAE73}" type="presParOf" srcId="{379A7410-992B-4FDC-9694-9F3B1651387C}" destId="{B608FDC5-B8F0-4B2B-A0E4-6F6AEB47AB20}" srcOrd="0" destOrd="0" presId="urn:microsoft.com/office/officeart/2008/layout/HalfCircleOrganizationChart"/>
    <dgm:cxn modelId="{72E605B5-D7B4-4468-A108-E91B9349F061}" type="presParOf" srcId="{379A7410-992B-4FDC-9694-9F3B1651387C}" destId="{A1EBAB97-0F35-4A84-BDF6-D7DF697F42FC}" srcOrd="1" destOrd="0" presId="urn:microsoft.com/office/officeart/2008/layout/HalfCircleOrganizationChart"/>
    <dgm:cxn modelId="{AFE1CE0F-1642-4329-9D96-E5116F136222}" type="presParOf" srcId="{A1EBAB97-0F35-4A84-BDF6-D7DF697F42FC}" destId="{006F04A8-8AC1-4232-AEA2-B6588DD3E441}" srcOrd="0" destOrd="0" presId="urn:microsoft.com/office/officeart/2008/layout/HalfCircleOrganizationChart"/>
    <dgm:cxn modelId="{657F87A5-94E6-4491-B488-763568BADC97}" type="presParOf" srcId="{006F04A8-8AC1-4232-AEA2-B6588DD3E441}" destId="{FC725E12-4830-4E0D-995B-CF0E02678E8B}" srcOrd="0" destOrd="0" presId="urn:microsoft.com/office/officeart/2008/layout/HalfCircleOrganizationChart"/>
    <dgm:cxn modelId="{7A292704-9A3A-4EB0-BC00-15C103A02640}" type="presParOf" srcId="{006F04A8-8AC1-4232-AEA2-B6588DD3E441}" destId="{3F0C9C91-FF00-4962-8507-D3A6BBDCBE3A}" srcOrd="1" destOrd="0" presId="urn:microsoft.com/office/officeart/2008/layout/HalfCircleOrganizationChart"/>
    <dgm:cxn modelId="{999B2076-0057-49D0-A90E-ECC762185236}" type="presParOf" srcId="{006F04A8-8AC1-4232-AEA2-B6588DD3E441}" destId="{3014237E-470E-4D4E-8DAF-956BAD3B4482}" srcOrd="2" destOrd="0" presId="urn:microsoft.com/office/officeart/2008/layout/HalfCircleOrganizationChart"/>
    <dgm:cxn modelId="{3CE948C1-B83F-4493-A1DE-E17DE130FB6A}" type="presParOf" srcId="{006F04A8-8AC1-4232-AEA2-B6588DD3E441}" destId="{4B57D38E-16BA-49FA-B6FF-383E38D27681}" srcOrd="3" destOrd="0" presId="urn:microsoft.com/office/officeart/2008/layout/HalfCircleOrganizationChart"/>
    <dgm:cxn modelId="{C2C7350F-078B-4CE9-9F2B-1DE53D50C50C}" type="presParOf" srcId="{A1EBAB97-0F35-4A84-BDF6-D7DF697F42FC}" destId="{AB62E9E7-9DBB-4A9C-940D-D5A0E166A391}" srcOrd="1" destOrd="0" presId="urn:microsoft.com/office/officeart/2008/layout/HalfCircleOrganizationChart"/>
    <dgm:cxn modelId="{A2777AFD-F56B-4824-AD57-F22AB5071269}" type="presParOf" srcId="{A1EBAB97-0F35-4A84-BDF6-D7DF697F42FC}" destId="{461698B9-A73B-4D45-B185-0092E54BC9C6}" srcOrd="2" destOrd="0" presId="urn:microsoft.com/office/officeart/2008/layout/HalfCircleOrganizationChart"/>
    <dgm:cxn modelId="{0D5E6F96-9DDE-4C5A-AF51-A86E008F98D4}" type="presParOf" srcId="{379A7410-992B-4FDC-9694-9F3B1651387C}" destId="{414E79B3-4D36-46C6-A2DC-F5DE8C8E9DA0}" srcOrd="2" destOrd="0" presId="urn:microsoft.com/office/officeart/2008/layout/HalfCircleOrganizationChart"/>
    <dgm:cxn modelId="{0172B656-3172-4907-AE5A-5D521F80B09C}" type="presParOf" srcId="{379A7410-992B-4FDC-9694-9F3B1651387C}" destId="{F9A71CA8-1D58-4E02-9954-B2787F7F0B35}" srcOrd="3" destOrd="0" presId="urn:microsoft.com/office/officeart/2008/layout/HalfCircleOrganizationChart"/>
    <dgm:cxn modelId="{B8BB47CF-D56C-4D20-972E-A1F5D801912B}" type="presParOf" srcId="{F9A71CA8-1D58-4E02-9954-B2787F7F0B35}" destId="{3A563087-27A2-4333-8478-4C0567661C6F}" srcOrd="0" destOrd="0" presId="urn:microsoft.com/office/officeart/2008/layout/HalfCircleOrganizationChart"/>
    <dgm:cxn modelId="{A79F6260-4AAA-4703-9980-917C5AC1D19E}" type="presParOf" srcId="{3A563087-27A2-4333-8478-4C0567661C6F}" destId="{DC253861-8A2D-4D9E-BED3-DDB3F4515661}" srcOrd="0" destOrd="0" presId="urn:microsoft.com/office/officeart/2008/layout/HalfCircleOrganizationChart"/>
    <dgm:cxn modelId="{40BA43EE-4970-4390-AA1C-F78F6E0AD4CE}" type="presParOf" srcId="{3A563087-27A2-4333-8478-4C0567661C6F}" destId="{01E0F270-04B9-4606-A199-AB9C4C8AB39A}" srcOrd="1" destOrd="0" presId="urn:microsoft.com/office/officeart/2008/layout/HalfCircleOrganizationChart"/>
    <dgm:cxn modelId="{6CD2370C-5EA4-4074-AC86-30ED0245FD8B}" type="presParOf" srcId="{3A563087-27A2-4333-8478-4C0567661C6F}" destId="{0B5E3B28-7A90-44B3-B938-53916D8480EB}" srcOrd="2" destOrd="0" presId="urn:microsoft.com/office/officeart/2008/layout/HalfCircleOrganizationChart"/>
    <dgm:cxn modelId="{6C14C52D-88CA-4E12-88DD-B9C9C267E536}" type="presParOf" srcId="{3A563087-27A2-4333-8478-4C0567661C6F}" destId="{AA6C605A-C32D-404E-A024-81089514D2CF}" srcOrd="3" destOrd="0" presId="urn:microsoft.com/office/officeart/2008/layout/HalfCircleOrganizationChart"/>
    <dgm:cxn modelId="{DD204E83-9EE1-4F60-A5BD-BB481DBCDEB9}" type="presParOf" srcId="{F9A71CA8-1D58-4E02-9954-B2787F7F0B35}" destId="{ED639C7D-EA25-4B5C-A9B4-321531A0F870}" srcOrd="1" destOrd="0" presId="urn:microsoft.com/office/officeart/2008/layout/HalfCircleOrganizationChart"/>
    <dgm:cxn modelId="{2309ABF0-41C3-440D-ACAC-2C81C075112D}" type="presParOf" srcId="{F9A71CA8-1D58-4E02-9954-B2787F7F0B35}" destId="{48647249-96A7-429E-A08E-93166922C340}" srcOrd="2" destOrd="0" presId="urn:microsoft.com/office/officeart/2008/layout/HalfCircleOrganizationChart"/>
    <dgm:cxn modelId="{0E0AD158-77F8-4BB6-971A-EE3E67844DB3}" type="presParOf" srcId="{379A7410-992B-4FDC-9694-9F3B1651387C}" destId="{8B2B6FBE-7B72-4FC5-BC3C-B1DD7583AE21}" srcOrd="4" destOrd="0" presId="urn:microsoft.com/office/officeart/2008/layout/HalfCircleOrganizationChart"/>
    <dgm:cxn modelId="{03A1515A-7228-49E3-985A-A5876480CA23}" type="presParOf" srcId="{379A7410-992B-4FDC-9694-9F3B1651387C}" destId="{03DAFAEB-0EE7-4251-B0B4-510BCFA538AF}" srcOrd="5" destOrd="0" presId="urn:microsoft.com/office/officeart/2008/layout/HalfCircleOrganizationChart"/>
    <dgm:cxn modelId="{994C9AE8-87E6-4575-BF77-E438EA83BF27}" type="presParOf" srcId="{03DAFAEB-0EE7-4251-B0B4-510BCFA538AF}" destId="{8DB50DC8-80E1-4CC4-9A41-1518608DB8CE}" srcOrd="0" destOrd="0" presId="urn:microsoft.com/office/officeart/2008/layout/HalfCircleOrganizationChart"/>
    <dgm:cxn modelId="{0831A556-9160-46A3-826F-978434AFAA13}" type="presParOf" srcId="{8DB50DC8-80E1-4CC4-9A41-1518608DB8CE}" destId="{E300942B-43B9-43F6-B33E-B748835EC549}" srcOrd="0" destOrd="0" presId="urn:microsoft.com/office/officeart/2008/layout/HalfCircleOrganizationChart"/>
    <dgm:cxn modelId="{02B65DD6-6869-4AEF-9886-87FA251BB1AB}" type="presParOf" srcId="{8DB50DC8-80E1-4CC4-9A41-1518608DB8CE}" destId="{01281082-0B69-4185-8519-7AEB2249B85D}" srcOrd="1" destOrd="0" presId="urn:microsoft.com/office/officeart/2008/layout/HalfCircleOrganizationChart"/>
    <dgm:cxn modelId="{0B3424B7-8C09-47A7-9C0F-9FF96C31BCA4}" type="presParOf" srcId="{8DB50DC8-80E1-4CC4-9A41-1518608DB8CE}" destId="{8C0D758E-F96E-4DD3-933D-197551433419}" srcOrd="2" destOrd="0" presId="urn:microsoft.com/office/officeart/2008/layout/HalfCircleOrganizationChart"/>
    <dgm:cxn modelId="{EC1B5FA0-5C3F-419B-83AB-F5563D8DAB11}" type="presParOf" srcId="{8DB50DC8-80E1-4CC4-9A41-1518608DB8CE}" destId="{4C1B18D0-24A2-4DF5-B778-E8A06F094272}" srcOrd="3" destOrd="0" presId="urn:microsoft.com/office/officeart/2008/layout/HalfCircleOrganizationChart"/>
    <dgm:cxn modelId="{65BC97EA-A2DD-48CC-B70C-65E1E35DF745}" type="presParOf" srcId="{03DAFAEB-0EE7-4251-B0B4-510BCFA538AF}" destId="{D4063F27-123B-4316-B829-B20CFDB4C41F}" srcOrd="1" destOrd="0" presId="urn:microsoft.com/office/officeart/2008/layout/HalfCircleOrganizationChart"/>
    <dgm:cxn modelId="{89C6E59E-69DD-41A5-8295-ED772E17EC8A}" type="presParOf" srcId="{03DAFAEB-0EE7-4251-B0B4-510BCFA538AF}" destId="{DC77B479-F76D-4DB2-AEBA-A7A5C3C1CFD3}" srcOrd="2" destOrd="0" presId="urn:microsoft.com/office/officeart/2008/layout/HalfCircleOrganizationChart"/>
    <dgm:cxn modelId="{6FBE0B5D-AEBF-4390-9B41-AD68C83540D1}" type="presParOf" srcId="{DB22151B-91E3-4BC1-9805-817E44525691}" destId="{B3ACE9FD-4216-493C-B2FB-216238149B3E}" srcOrd="2" destOrd="0" presId="urn:microsoft.com/office/officeart/2008/layout/HalfCircleOrganizationChart"/>
    <dgm:cxn modelId="{22DE1B09-0D79-4E51-8730-CE180FCD87EE}" type="presParOf" srcId="{4A4A34A9-E777-4D65-8CCE-D4C702C52409}" destId="{A7FC8125-86A3-470C-B200-B287DABB1906}" srcOrd="4" destOrd="0" presId="urn:microsoft.com/office/officeart/2008/layout/HalfCircleOrganizationChart"/>
    <dgm:cxn modelId="{0F94BB16-3B4E-451D-808D-D0FDA6AEEF86}" type="presParOf" srcId="{4A4A34A9-E777-4D65-8CCE-D4C702C52409}" destId="{C7D2F1A0-6D12-4742-8C57-356BAC062C52}" srcOrd="5" destOrd="0" presId="urn:microsoft.com/office/officeart/2008/layout/HalfCircleOrganizationChart"/>
    <dgm:cxn modelId="{D2E4EECA-AEF2-4110-A6D6-6B28703489D5}" type="presParOf" srcId="{C7D2F1A0-6D12-4742-8C57-356BAC062C52}" destId="{2A622291-28BA-4DC1-ABED-8C447A13CB27}" srcOrd="0" destOrd="0" presId="urn:microsoft.com/office/officeart/2008/layout/HalfCircleOrganizationChart"/>
    <dgm:cxn modelId="{B0BD1B13-6246-40DD-BD0E-59A3B2651183}" type="presParOf" srcId="{2A622291-28BA-4DC1-ABED-8C447A13CB27}" destId="{4D5208ED-2E6C-4185-9CBE-C51C2AEA980D}" srcOrd="0" destOrd="0" presId="urn:microsoft.com/office/officeart/2008/layout/HalfCircleOrganizationChart"/>
    <dgm:cxn modelId="{66DE4D7A-6A84-457A-B24F-CEA1337D094B}" type="presParOf" srcId="{2A622291-28BA-4DC1-ABED-8C447A13CB27}" destId="{985D8DF8-5E2D-4017-B17B-C57B992FFF8C}" srcOrd="1" destOrd="0" presId="urn:microsoft.com/office/officeart/2008/layout/HalfCircleOrganizationChart"/>
    <dgm:cxn modelId="{655C04EB-728A-4F22-B524-8E51CCE34960}" type="presParOf" srcId="{2A622291-28BA-4DC1-ABED-8C447A13CB27}" destId="{C42ADEEA-6680-4F90-B69A-5DF5F5463F45}" srcOrd="2" destOrd="0" presId="urn:microsoft.com/office/officeart/2008/layout/HalfCircleOrganizationChart"/>
    <dgm:cxn modelId="{68355425-AFE0-483D-BE18-50655A3F5A4D}" type="presParOf" srcId="{2A622291-28BA-4DC1-ABED-8C447A13CB27}" destId="{C45A6B28-E0A0-4368-9907-23F44EC03529}" srcOrd="3" destOrd="0" presId="urn:microsoft.com/office/officeart/2008/layout/HalfCircleOrganizationChart"/>
    <dgm:cxn modelId="{86E07D76-1AFA-4C91-9154-71C56A212547}" type="presParOf" srcId="{C7D2F1A0-6D12-4742-8C57-356BAC062C52}" destId="{5771408D-37E9-4348-A2B3-4C4195B952FE}" srcOrd="1" destOrd="0" presId="urn:microsoft.com/office/officeart/2008/layout/HalfCircleOrganizationChart"/>
    <dgm:cxn modelId="{60956488-FBCF-400A-B7D0-A01987C6B208}" type="presParOf" srcId="{5771408D-37E9-4348-A2B3-4C4195B952FE}" destId="{89A2BAF2-8BD6-429C-BE3A-7C7F93387C09}" srcOrd="0" destOrd="0" presId="urn:microsoft.com/office/officeart/2008/layout/HalfCircleOrganizationChart"/>
    <dgm:cxn modelId="{AC2C54BA-B064-4D04-8CEE-DDAB97D8178F}" type="presParOf" srcId="{5771408D-37E9-4348-A2B3-4C4195B952FE}" destId="{22CA30E7-34BF-45F2-88CE-31ADE872866F}" srcOrd="1" destOrd="0" presId="urn:microsoft.com/office/officeart/2008/layout/HalfCircleOrganizationChart"/>
    <dgm:cxn modelId="{2192FE79-7F9B-4BB5-8891-2A81039CD5FD}" type="presParOf" srcId="{22CA30E7-34BF-45F2-88CE-31ADE872866F}" destId="{517448B4-1011-4AAC-AED0-0401D4610E0D}" srcOrd="0" destOrd="0" presId="urn:microsoft.com/office/officeart/2008/layout/HalfCircleOrganizationChart"/>
    <dgm:cxn modelId="{13BC274F-4660-4F9B-AEDB-0B28B6FA037D}" type="presParOf" srcId="{517448B4-1011-4AAC-AED0-0401D4610E0D}" destId="{14132539-38A9-4C40-99A4-4702C2F236EF}" srcOrd="0" destOrd="0" presId="urn:microsoft.com/office/officeart/2008/layout/HalfCircleOrganizationChart"/>
    <dgm:cxn modelId="{4AA3109F-5079-4506-B5D1-ECA62F74F3C6}" type="presParOf" srcId="{517448B4-1011-4AAC-AED0-0401D4610E0D}" destId="{66194380-8CAD-4ED0-B871-C7EBC60C2D01}" srcOrd="1" destOrd="0" presId="urn:microsoft.com/office/officeart/2008/layout/HalfCircleOrganizationChart"/>
    <dgm:cxn modelId="{47E4ED15-29AD-46FF-B6F1-B139DBD4559B}" type="presParOf" srcId="{517448B4-1011-4AAC-AED0-0401D4610E0D}" destId="{20B7B963-9724-4CD5-9025-050714A6184A}" srcOrd="2" destOrd="0" presId="urn:microsoft.com/office/officeart/2008/layout/HalfCircleOrganizationChart"/>
    <dgm:cxn modelId="{DBB36D7F-3B9E-4B76-A4EE-CD51BBE8815C}" type="presParOf" srcId="{517448B4-1011-4AAC-AED0-0401D4610E0D}" destId="{96540BEF-F05F-4670-A394-A6A3092FE6C7}" srcOrd="3" destOrd="0" presId="urn:microsoft.com/office/officeart/2008/layout/HalfCircleOrganizationChart"/>
    <dgm:cxn modelId="{46FB2823-97B8-4596-8EFC-ACD8948A7B20}" type="presParOf" srcId="{22CA30E7-34BF-45F2-88CE-31ADE872866F}" destId="{83B914DA-6DEE-4E19-95AD-E63632E1DB62}" srcOrd="1" destOrd="0" presId="urn:microsoft.com/office/officeart/2008/layout/HalfCircleOrganizationChart"/>
    <dgm:cxn modelId="{76469714-336A-43C5-BEA6-A55DC5F18609}" type="presParOf" srcId="{22CA30E7-34BF-45F2-88CE-31ADE872866F}" destId="{CDFDE283-BFC0-49A0-9EDF-802A3129EE15}" srcOrd="2" destOrd="0" presId="urn:microsoft.com/office/officeart/2008/layout/HalfCircleOrganizationChart"/>
    <dgm:cxn modelId="{EE99581F-6211-4ABE-98E3-3177A1AA13ED}" type="presParOf" srcId="{5771408D-37E9-4348-A2B3-4C4195B952FE}" destId="{ED51C507-F4AB-4CED-ADDD-FF998B8B98D5}" srcOrd="2" destOrd="0" presId="urn:microsoft.com/office/officeart/2008/layout/HalfCircleOrganizationChart"/>
    <dgm:cxn modelId="{F6CDD7B6-E646-4990-A5AB-A3BBA814CCAC}" type="presParOf" srcId="{5771408D-37E9-4348-A2B3-4C4195B952FE}" destId="{9FF0C1AA-9029-4727-BE40-AE2A3E87A6BC}" srcOrd="3" destOrd="0" presId="urn:microsoft.com/office/officeart/2008/layout/HalfCircleOrganizationChart"/>
    <dgm:cxn modelId="{E8D3EA47-11D4-4F7E-9507-67FAC37A2533}" type="presParOf" srcId="{9FF0C1AA-9029-4727-BE40-AE2A3E87A6BC}" destId="{C113DBC5-77AC-4275-ADBD-BEBE38CA372A}" srcOrd="0" destOrd="0" presId="urn:microsoft.com/office/officeart/2008/layout/HalfCircleOrganizationChart"/>
    <dgm:cxn modelId="{6A9DD8F4-1351-44EB-9E85-406DF618EA62}" type="presParOf" srcId="{C113DBC5-77AC-4275-ADBD-BEBE38CA372A}" destId="{96BDB043-5716-4C40-BA3B-ED113888F30C}" srcOrd="0" destOrd="0" presId="urn:microsoft.com/office/officeart/2008/layout/HalfCircleOrganizationChart"/>
    <dgm:cxn modelId="{DFF127A2-70F3-4CDE-947A-7B56688E0793}" type="presParOf" srcId="{C113DBC5-77AC-4275-ADBD-BEBE38CA372A}" destId="{53962A96-A696-488A-95CF-634E933A22DC}" srcOrd="1" destOrd="0" presId="urn:microsoft.com/office/officeart/2008/layout/HalfCircleOrganizationChart"/>
    <dgm:cxn modelId="{AA7D1B8A-EE01-4C91-84EB-89515FA8A823}" type="presParOf" srcId="{C113DBC5-77AC-4275-ADBD-BEBE38CA372A}" destId="{C0B5C2FB-2A3F-4A4C-8794-720C682EDE7C}" srcOrd="2" destOrd="0" presId="urn:microsoft.com/office/officeart/2008/layout/HalfCircleOrganizationChart"/>
    <dgm:cxn modelId="{9517E271-0465-4866-8709-BDA8E2C0645E}" type="presParOf" srcId="{C113DBC5-77AC-4275-ADBD-BEBE38CA372A}" destId="{53FB0AC3-7F3F-4FD0-88A0-8E71E209710D}" srcOrd="3" destOrd="0" presId="urn:microsoft.com/office/officeart/2008/layout/HalfCircleOrganizationChart"/>
    <dgm:cxn modelId="{CECFE3A3-354D-4A89-AF73-FC565589F4D6}" type="presParOf" srcId="{9FF0C1AA-9029-4727-BE40-AE2A3E87A6BC}" destId="{7C6FFEFE-0FF8-4560-ABE9-B2F505FCD8DB}" srcOrd="1" destOrd="0" presId="urn:microsoft.com/office/officeart/2008/layout/HalfCircleOrganizationChart"/>
    <dgm:cxn modelId="{B3F05CDC-0442-4614-B6B8-F7B9FDB96749}" type="presParOf" srcId="{9FF0C1AA-9029-4727-BE40-AE2A3E87A6BC}" destId="{5C7273E1-078D-4831-AC27-CAB48F57CDA8}" srcOrd="2" destOrd="0" presId="urn:microsoft.com/office/officeart/2008/layout/HalfCircleOrganizationChart"/>
    <dgm:cxn modelId="{5C7CB9C4-5887-4AD3-89A4-ABB8FA5521AF}" type="presParOf" srcId="{5771408D-37E9-4348-A2B3-4C4195B952FE}" destId="{1A00A0CC-6093-494F-83BD-8FFC168C1F4A}" srcOrd="4" destOrd="0" presId="urn:microsoft.com/office/officeart/2008/layout/HalfCircleOrganizationChart"/>
    <dgm:cxn modelId="{1494A7D0-D070-4E64-9EF9-A4E3BFC01623}" type="presParOf" srcId="{5771408D-37E9-4348-A2B3-4C4195B952FE}" destId="{6A34B05F-D49A-4EDC-ABC5-FB2FEFAAC3A9}" srcOrd="5" destOrd="0" presId="urn:microsoft.com/office/officeart/2008/layout/HalfCircleOrganizationChart"/>
    <dgm:cxn modelId="{14FFD672-FB7A-4330-AA1D-1940435D1837}" type="presParOf" srcId="{6A34B05F-D49A-4EDC-ABC5-FB2FEFAAC3A9}" destId="{C1EEC0C6-1FA1-4D99-A4CA-A410D3D0BFCE}" srcOrd="0" destOrd="0" presId="urn:microsoft.com/office/officeart/2008/layout/HalfCircleOrganizationChart"/>
    <dgm:cxn modelId="{F31B3FA7-AA86-499E-B63F-D218E4981741}" type="presParOf" srcId="{C1EEC0C6-1FA1-4D99-A4CA-A410D3D0BFCE}" destId="{00493955-DC77-4500-9DB1-4202000B0E80}" srcOrd="0" destOrd="0" presId="urn:microsoft.com/office/officeart/2008/layout/HalfCircleOrganizationChart"/>
    <dgm:cxn modelId="{3397AB0B-626A-44E2-9EE9-180DBF26FE63}" type="presParOf" srcId="{C1EEC0C6-1FA1-4D99-A4CA-A410D3D0BFCE}" destId="{36345313-40AB-4E79-8587-FEB40D059355}" srcOrd="1" destOrd="0" presId="urn:microsoft.com/office/officeart/2008/layout/HalfCircleOrganizationChart"/>
    <dgm:cxn modelId="{8A8CA415-F87B-41C8-B2E1-0462F368A7C1}" type="presParOf" srcId="{C1EEC0C6-1FA1-4D99-A4CA-A410D3D0BFCE}" destId="{6D7AB224-6BBF-46FA-83A8-72EF4F45D213}" srcOrd="2" destOrd="0" presId="urn:microsoft.com/office/officeart/2008/layout/HalfCircleOrganizationChart"/>
    <dgm:cxn modelId="{ABCE10AD-1081-42F5-8751-528E3FB8754B}" type="presParOf" srcId="{C1EEC0C6-1FA1-4D99-A4CA-A410D3D0BFCE}" destId="{868B9A21-2EEF-4463-A845-E3195276C405}" srcOrd="3" destOrd="0" presId="urn:microsoft.com/office/officeart/2008/layout/HalfCircleOrganizationChart"/>
    <dgm:cxn modelId="{C03B3E5E-82D1-4F08-BCBE-A142AB4442A6}" type="presParOf" srcId="{6A34B05F-D49A-4EDC-ABC5-FB2FEFAAC3A9}" destId="{0ECD0833-5991-4680-A827-3B7C48F9AC57}" srcOrd="1" destOrd="0" presId="urn:microsoft.com/office/officeart/2008/layout/HalfCircleOrganizationChart"/>
    <dgm:cxn modelId="{F328BB40-A394-4456-810E-7E386653BA72}" type="presParOf" srcId="{6A34B05F-D49A-4EDC-ABC5-FB2FEFAAC3A9}" destId="{05EA403F-C2CA-4AA9-BF5A-3A7843549D7D}" srcOrd="2" destOrd="0" presId="urn:microsoft.com/office/officeart/2008/layout/HalfCircleOrganizationChart"/>
    <dgm:cxn modelId="{636E1481-BCC7-4631-87FD-15507EFAACB8}" type="presParOf" srcId="{C7D2F1A0-6D12-4742-8C57-356BAC062C52}" destId="{4D179990-4688-481C-8585-E816AA4D4B6D}" srcOrd="2" destOrd="0" presId="urn:microsoft.com/office/officeart/2008/layout/HalfCircleOrganizationChart"/>
    <dgm:cxn modelId="{D036D1D4-FDF1-47D6-99B8-FC8317C8D4ED}" type="presParOf" srcId="{4A4A34A9-E777-4D65-8CCE-D4C702C52409}" destId="{BBAB2A5A-D8D1-4D36-A8CF-A84578C63FB1}" srcOrd="6" destOrd="0" presId="urn:microsoft.com/office/officeart/2008/layout/HalfCircleOrganizationChart"/>
    <dgm:cxn modelId="{4C76DB3B-B489-419F-9305-DA4106C6BE8F}" type="presParOf" srcId="{4A4A34A9-E777-4D65-8CCE-D4C702C52409}" destId="{C8D3C61A-2834-48AF-AA0B-B881C26CE721}" srcOrd="7" destOrd="0" presId="urn:microsoft.com/office/officeart/2008/layout/HalfCircleOrganizationChart"/>
    <dgm:cxn modelId="{3BA312E5-C7B0-4952-AA55-FF9D78E1F5F9}" type="presParOf" srcId="{C8D3C61A-2834-48AF-AA0B-B881C26CE721}" destId="{8D40D44E-4D9D-444F-A89F-736C22F136A5}" srcOrd="0" destOrd="0" presId="urn:microsoft.com/office/officeart/2008/layout/HalfCircleOrganizationChart"/>
    <dgm:cxn modelId="{A7F49AF2-2233-44D0-A56A-F086723D09A3}" type="presParOf" srcId="{8D40D44E-4D9D-444F-A89F-736C22F136A5}" destId="{C27B5C9F-DB88-457D-A325-6738EB82ADBF}" srcOrd="0" destOrd="0" presId="urn:microsoft.com/office/officeart/2008/layout/HalfCircleOrganizationChart"/>
    <dgm:cxn modelId="{B5182953-D613-4223-BEB3-325B2B82A6BF}" type="presParOf" srcId="{8D40D44E-4D9D-444F-A89F-736C22F136A5}" destId="{EBD423C6-A76C-4FF1-A04D-D7439B55AFD6}" srcOrd="1" destOrd="0" presId="urn:microsoft.com/office/officeart/2008/layout/HalfCircleOrganizationChart"/>
    <dgm:cxn modelId="{5993B7EE-8B06-468F-A161-541D10EA20F1}" type="presParOf" srcId="{8D40D44E-4D9D-444F-A89F-736C22F136A5}" destId="{A73F071F-43EF-4360-AED6-EABA7D0A2001}" srcOrd="2" destOrd="0" presId="urn:microsoft.com/office/officeart/2008/layout/HalfCircleOrganizationChart"/>
    <dgm:cxn modelId="{F57097C5-DD55-4C5E-AD8A-53EEC1FFF75C}" type="presParOf" srcId="{8D40D44E-4D9D-444F-A89F-736C22F136A5}" destId="{4D7C368E-A6FE-40E5-B6AC-F0305D798D05}" srcOrd="3" destOrd="0" presId="urn:microsoft.com/office/officeart/2008/layout/HalfCircleOrganizationChart"/>
    <dgm:cxn modelId="{F89D1456-F656-4EAE-B27F-5230CF186878}" type="presParOf" srcId="{C8D3C61A-2834-48AF-AA0B-B881C26CE721}" destId="{2101E381-3643-49C6-8A45-65355B588FCE}" srcOrd="1" destOrd="0" presId="urn:microsoft.com/office/officeart/2008/layout/HalfCircleOrganizationChart"/>
    <dgm:cxn modelId="{87797855-CD11-4A58-994A-0397FCA25F17}" type="presParOf" srcId="{C8D3C61A-2834-48AF-AA0B-B881C26CE721}" destId="{FC9499BC-FE22-4F42-83DE-90D23D8E673F}" srcOrd="2" destOrd="0" presId="urn:microsoft.com/office/officeart/2008/layout/HalfCircleOrganizationChart"/>
    <dgm:cxn modelId="{724D891A-C980-406A-A5FB-481DA5436533}" type="presParOf" srcId="{4A4A34A9-E777-4D65-8CCE-D4C702C52409}" destId="{AF4D812F-A2AD-49BE-B479-5E04A646A9F9}" srcOrd="8" destOrd="0" presId="urn:microsoft.com/office/officeart/2008/layout/HalfCircleOrganizationChart"/>
    <dgm:cxn modelId="{9A19F322-48EE-43EC-821A-BA013CAAD0B6}" type="presParOf" srcId="{4A4A34A9-E777-4D65-8CCE-D4C702C52409}" destId="{88771B0B-506F-4E1F-A9CE-782010C6AA8C}" srcOrd="9" destOrd="0" presId="urn:microsoft.com/office/officeart/2008/layout/HalfCircleOrganizationChart"/>
    <dgm:cxn modelId="{F07206B8-9432-47BE-9074-9B2CE6AAA607}" type="presParOf" srcId="{88771B0B-506F-4E1F-A9CE-782010C6AA8C}" destId="{D09D9330-DBDC-408C-9E8E-323D43C563D3}" srcOrd="0" destOrd="0" presId="urn:microsoft.com/office/officeart/2008/layout/HalfCircleOrganizationChart"/>
    <dgm:cxn modelId="{CD16F8DF-1A83-4DDB-B482-BB84FBFAA7F1}" type="presParOf" srcId="{D09D9330-DBDC-408C-9E8E-323D43C563D3}" destId="{B5A747DA-6A07-4A1F-BA74-F4838E37B6A5}" srcOrd="0" destOrd="0" presId="urn:microsoft.com/office/officeart/2008/layout/HalfCircleOrganizationChart"/>
    <dgm:cxn modelId="{A0CE7BD6-4DF8-42A0-89EC-D4ED6691EF52}" type="presParOf" srcId="{D09D9330-DBDC-408C-9E8E-323D43C563D3}" destId="{B64D2EEE-8A8B-473C-919E-D258E77A71EA}" srcOrd="1" destOrd="0" presId="urn:microsoft.com/office/officeart/2008/layout/HalfCircleOrganizationChart"/>
    <dgm:cxn modelId="{9BBFE964-95BE-424A-A2FE-1DA99F4EA224}" type="presParOf" srcId="{D09D9330-DBDC-408C-9E8E-323D43C563D3}" destId="{F5B6B1EA-3EB1-4C6A-AAAC-C0B81F6A7616}" srcOrd="2" destOrd="0" presId="urn:microsoft.com/office/officeart/2008/layout/HalfCircleOrganizationChart"/>
    <dgm:cxn modelId="{0D82AD4F-9D66-466E-98BE-7A3358E000D7}" type="presParOf" srcId="{D09D9330-DBDC-408C-9E8E-323D43C563D3}" destId="{F5621AF5-0E1A-435F-9385-1ED4C137B1CA}" srcOrd="3" destOrd="0" presId="urn:microsoft.com/office/officeart/2008/layout/HalfCircleOrganizationChart"/>
    <dgm:cxn modelId="{2D3783BA-31C5-4588-A269-DBD4400514F9}" type="presParOf" srcId="{88771B0B-506F-4E1F-A9CE-782010C6AA8C}" destId="{0712A7EF-FF64-46C4-8C25-D309C6C206DB}" srcOrd="1" destOrd="0" presId="urn:microsoft.com/office/officeart/2008/layout/HalfCircleOrganizationChart"/>
    <dgm:cxn modelId="{6CAEB741-1E13-47E2-AB78-EA6793838A21}" type="presParOf" srcId="{0712A7EF-FF64-46C4-8C25-D309C6C206DB}" destId="{86A608D4-4EA2-4E1F-BE90-3CCF1BAAB106}" srcOrd="0" destOrd="0" presId="urn:microsoft.com/office/officeart/2008/layout/HalfCircleOrganizationChart"/>
    <dgm:cxn modelId="{061BB3AE-283B-485E-9C5F-51CFC473CD57}" type="presParOf" srcId="{0712A7EF-FF64-46C4-8C25-D309C6C206DB}" destId="{891511EC-D5BB-4BCA-9DD4-31D7D793481B}" srcOrd="1" destOrd="0" presId="urn:microsoft.com/office/officeart/2008/layout/HalfCircleOrganizationChart"/>
    <dgm:cxn modelId="{635F6486-8CD8-42F1-B541-ACB493A02F73}" type="presParOf" srcId="{891511EC-D5BB-4BCA-9DD4-31D7D793481B}" destId="{0ABA02D9-7974-4AC8-A4DE-553E120B45B3}" srcOrd="0" destOrd="0" presId="urn:microsoft.com/office/officeart/2008/layout/HalfCircleOrganizationChart"/>
    <dgm:cxn modelId="{7531BA7F-DDE7-402F-8F46-921EDAD9C7F9}" type="presParOf" srcId="{0ABA02D9-7974-4AC8-A4DE-553E120B45B3}" destId="{4D9F2E37-A5D6-49C5-9D80-7284796CFF5B}" srcOrd="0" destOrd="0" presId="urn:microsoft.com/office/officeart/2008/layout/HalfCircleOrganizationChart"/>
    <dgm:cxn modelId="{E1176990-7F12-4CA4-8EDB-D473564A9C3B}" type="presParOf" srcId="{0ABA02D9-7974-4AC8-A4DE-553E120B45B3}" destId="{462FFC9D-B540-4551-9B4E-D11F3D996D82}" srcOrd="1" destOrd="0" presId="urn:microsoft.com/office/officeart/2008/layout/HalfCircleOrganizationChart"/>
    <dgm:cxn modelId="{0B0131F1-E1DE-410E-84CB-4CC39D1C8CFE}" type="presParOf" srcId="{0ABA02D9-7974-4AC8-A4DE-553E120B45B3}" destId="{F32441F8-93F9-4624-B518-7D032849CE6B}" srcOrd="2" destOrd="0" presId="urn:microsoft.com/office/officeart/2008/layout/HalfCircleOrganizationChart"/>
    <dgm:cxn modelId="{0AEB9856-790A-4DD4-AD2E-2C33E7212F71}" type="presParOf" srcId="{0ABA02D9-7974-4AC8-A4DE-553E120B45B3}" destId="{5E1DB087-AB5B-41F8-B8E5-3BF25456C0E1}" srcOrd="3" destOrd="0" presId="urn:microsoft.com/office/officeart/2008/layout/HalfCircleOrganizationChart"/>
    <dgm:cxn modelId="{A3F9DD7E-EDCD-4DD3-9F0B-9A5590101BCA}" type="presParOf" srcId="{891511EC-D5BB-4BCA-9DD4-31D7D793481B}" destId="{9D896DE6-89B2-4776-9840-CEDA30931C2D}" srcOrd="1" destOrd="0" presId="urn:microsoft.com/office/officeart/2008/layout/HalfCircleOrganizationChart"/>
    <dgm:cxn modelId="{92E452F6-FA04-4FFF-B94E-F2D20798EA86}" type="presParOf" srcId="{891511EC-D5BB-4BCA-9DD4-31D7D793481B}" destId="{6DC765B9-3461-4333-B451-0DDD776433DE}" srcOrd="2" destOrd="0" presId="urn:microsoft.com/office/officeart/2008/layout/HalfCircleOrganizationChart"/>
    <dgm:cxn modelId="{9F769471-21E6-4A90-9559-ABD725345303}" type="presParOf" srcId="{0712A7EF-FF64-46C4-8C25-D309C6C206DB}" destId="{31F8A354-347B-4FAF-8301-AE9CE61C168C}" srcOrd="2" destOrd="0" presId="urn:microsoft.com/office/officeart/2008/layout/HalfCircleOrganizationChart"/>
    <dgm:cxn modelId="{B0A71CC1-6AB7-4457-AD2C-862D82538855}" type="presParOf" srcId="{0712A7EF-FF64-46C4-8C25-D309C6C206DB}" destId="{16029DF0-9EA5-4E2F-A4A0-11C748D73398}" srcOrd="3" destOrd="0" presId="urn:microsoft.com/office/officeart/2008/layout/HalfCircleOrganizationChart"/>
    <dgm:cxn modelId="{643A5CC4-8D68-4EDA-B164-0A9FF9615315}" type="presParOf" srcId="{16029DF0-9EA5-4E2F-A4A0-11C748D73398}" destId="{C4D6D69E-86D6-465D-BAF8-DE2084541B1E}" srcOrd="0" destOrd="0" presId="urn:microsoft.com/office/officeart/2008/layout/HalfCircleOrganizationChart"/>
    <dgm:cxn modelId="{2DC0E5E9-AD75-442E-887B-CE269A9A1935}" type="presParOf" srcId="{C4D6D69E-86D6-465D-BAF8-DE2084541B1E}" destId="{B6430A1A-CEAD-4292-AB0E-576305D82E31}" srcOrd="0" destOrd="0" presId="urn:microsoft.com/office/officeart/2008/layout/HalfCircleOrganizationChart"/>
    <dgm:cxn modelId="{60D98E83-B610-4FE5-8D90-39AFA9933905}" type="presParOf" srcId="{C4D6D69E-86D6-465D-BAF8-DE2084541B1E}" destId="{8BBE76A0-ED23-476B-B2FF-D725058941C2}" srcOrd="1" destOrd="0" presId="urn:microsoft.com/office/officeart/2008/layout/HalfCircleOrganizationChart"/>
    <dgm:cxn modelId="{8257B7FF-9C39-4CB1-B3BF-E0A36C79F1AF}" type="presParOf" srcId="{C4D6D69E-86D6-465D-BAF8-DE2084541B1E}" destId="{3F306265-5F15-4EAF-9390-BC83D433DF5D}" srcOrd="2" destOrd="0" presId="urn:microsoft.com/office/officeart/2008/layout/HalfCircleOrganizationChart"/>
    <dgm:cxn modelId="{6B15792C-B04B-45BB-98D9-0B6C9827ACF3}" type="presParOf" srcId="{C4D6D69E-86D6-465D-BAF8-DE2084541B1E}" destId="{E4B46811-1D93-427E-B761-C99F580BF1E7}" srcOrd="3" destOrd="0" presId="urn:microsoft.com/office/officeart/2008/layout/HalfCircleOrganizationChart"/>
    <dgm:cxn modelId="{192DF40A-D440-40CD-934C-8E2803CF5BA4}" type="presParOf" srcId="{16029DF0-9EA5-4E2F-A4A0-11C748D73398}" destId="{DA0522FC-A796-47B9-B5E5-5A104E9B89AF}" srcOrd="1" destOrd="0" presId="urn:microsoft.com/office/officeart/2008/layout/HalfCircleOrganizationChart"/>
    <dgm:cxn modelId="{9CDF5A9D-95F7-4B5E-B275-208F3E45E5B9}" type="presParOf" srcId="{16029DF0-9EA5-4E2F-A4A0-11C748D73398}" destId="{D6F28024-D415-4B09-BC03-DE5D6EEF4EA4}" srcOrd="2" destOrd="0" presId="urn:microsoft.com/office/officeart/2008/layout/HalfCircleOrganizationChart"/>
    <dgm:cxn modelId="{1DD28528-A17B-46CF-8F8A-99184E87695E}" type="presParOf" srcId="{0712A7EF-FF64-46C4-8C25-D309C6C206DB}" destId="{C98EE19D-460E-41D9-9010-DE82C01F2D80}" srcOrd="4" destOrd="0" presId="urn:microsoft.com/office/officeart/2008/layout/HalfCircleOrganizationChart"/>
    <dgm:cxn modelId="{61EADE3F-51C6-4C42-AACF-398F16D5B5D0}" type="presParOf" srcId="{0712A7EF-FF64-46C4-8C25-D309C6C206DB}" destId="{55915D2A-C658-4116-8137-DE317C0123E1}" srcOrd="5" destOrd="0" presId="urn:microsoft.com/office/officeart/2008/layout/HalfCircleOrganizationChart"/>
    <dgm:cxn modelId="{80DDC3B6-02CA-47C7-945D-791D0578ADF2}" type="presParOf" srcId="{55915D2A-C658-4116-8137-DE317C0123E1}" destId="{73B21768-F66C-4ACD-888C-EDB15B5C5F6D}" srcOrd="0" destOrd="0" presId="urn:microsoft.com/office/officeart/2008/layout/HalfCircleOrganizationChart"/>
    <dgm:cxn modelId="{AC8AA947-75E1-4B25-A857-B88FD7F0BEC4}" type="presParOf" srcId="{73B21768-F66C-4ACD-888C-EDB15B5C5F6D}" destId="{5EB60596-6221-436A-859E-596513DAF2AB}" srcOrd="0" destOrd="0" presId="urn:microsoft.com/office/officeart/2008/layout/HalfCircleOrganizationChart"/>
    <dgm:cxn modelId="{BCD8183E-131A-4D52-AD50-234CD6984811}" type="presParOf" srcId="{73B21768-F66C-4ACD-888C-EDB15B5C5F6D}" destId="{AE87BFB3-D4E5-4CF2-A443-54E208693968}" srcOrd="1" destOrd="0" presId="urn:microsoft.com/office/officeart/2008/layout/HalfCircleOrganizationChart"/>
    <dgm:cxn modelId="{6E5B358D-B354-4D66-9ED4-52B0A6E29A26}" type="presParOf" srcId="{73B21768-F66C-4ACD-888C-EDB15B5C5F6D}" destId="{DF5C14AD-B4D4-457D-951C-A6219CC5F983}" srcOrd="2" destOrd="0" presId="urn:microsoft.com/office/officeart/2008/layout/HalfCircleOrganizationChart"/>
    <dgm:cxn modelId="{8CF82FCE-BF45-4522-92C0-0DBEAE7B6F45}" type="presParOf" srcId="{73B21768-F66C-4ACD-888C-EDB15B5C5F6D}" destId="{6BF6DF48-F460-4BFE-B24C-4CCDA8C8285A}" srcOrd="3" destOrd="0" presId="urn:microsoft.com/office/officeart/2008/layout/HalfCircleOrganizationChart"/>
    <dgm:cxn modelId="{FE08F42F-5B58-4BC2-A8CC-10291A4F7D01}" type="presParOf" srcId="{55915D2A-C658-4116-8137-DE317C0123E1}" destId="{F7478583-1C1B-4736-9FB5-7338986B0A07}" srcOrd="1" destOrd="0" presId="urn:microsoft.com/office/officeart/2008/layout/HalfCircleOrganizationChart"/>
    <dgm:cxn modelId="{4E3592FC-2D37-464E-841E-5E537C8474A3}" type="presParOf" srcId="{55915D2A-C658-4116-8137-DE317C0123E1}" destId="{E8F3D774-476A-4C64-800D-629AF3CDE6B3}" srcOrd="2" destOrd="0" presId="urn:microsoft.com/office/officeart/2008/layout/HalfCircleOrganizationChart"/>
    <dgm:cxn modelId="{3678FE93-1B66-4265-BA28-A64C9C2D634F}" type="presParOf" srcId="{88771B0B-506F-4E1F-A9CE-782010C6AA8C}" destId="{4359682F-132A-4CAE-9DDB-4BE88E71F963}" srcOrd="2" destOrd="0" presId="urn:microsoft.com/office/officeart/2008/layout/HalfCircleOrganizationChart"/>
    <dgm:cxn modelId="{F785F4EE-974C-4713-B43B-5C35C2BF894E}" type="presParOf" srcId="{7DAF03EA-CE10-4351-AB12-0F01C736F3D4}" destId="{81210067-EFC1-413F-8D61-D006E243A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FE90C6-2F56-4920-887A-4EEF79590B0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B3EE3F78-3539-44E0-88B6-F3318F1514C0}">
      <dgm:prSet phldrT="[Text]" custT="1"/>
      <dgm:spPr/>
      <dgm:t>
        <a:bodyPr/>
        <a:lstStyle/>
        <a:p>
          <a:r>
            <a:rPr lang="en-US" sz="1200" dirty="0"/>
            <a:t>Improvement Project Name</a:t>
          </a:r>
        </a:p>
      </dgm:t>
    </dgm:pt>
    <dgm:pt modelId="{42DB1849-7202-47C7-BB2E-98E67FE24BF0}" type="parTrans" cxnId="{18157C2C-1ECD-46D4-9ABA-D7403DF7AC68}">
      <dgm:prSet/>
      <dgm:spPr/>
      <dgm:t>
        <a:bodyPr/>
        <a:lstStyle/>
        <a:p>
          <a:endParaRPr lang="en-US" sz="1200"/>
        </a:p>
      </dgm:t>
    </dgm:pt>
    <dgm:pt modelId="{E057F3CD-2B6A-4E28-8C88-B33CBCF5AADC}" type="sibTrans" cxnId="{18157C2C-1ECD-46D4-9ABA-D7403DF7AC68}">
      <dgm:prSet/>
      <dgm:spPr/>
      <dgm:t>
        <a:bodyPr/>
        <a:lstStyle/>
        <a:p>
          <a:endParaRPr lang="en-US" sz="1200"/>
        </a:p>
      </dgm:t>
    </dgm:pt>
    <dgm:pt modelId="{8A21A943-4244-4DDC-9796-BE4F732CB549}">
      <dgm:prSet custT="1"/>
      <dgm:spPr/>
      <dgm:t>
        <a:bodyPr/>
        <a:lstStyle/>
        <a:p>
          <a:pPr rtl="0"/>
          <a:r>
            <a:rPr lang="en-US" sz="1200" dirty="0"/>
            <a:t>A: </a:t>
          </a:r>
          <a:r>
            <a:rPr lang="en-US" sz="1200" dirty="0">
              <a:latin typeface="Calibri"/>
            </a:rPr>
            <a:t>Management &amp; Coordination</a:t>
          </a:r>
          <a:endParaRPr lang="en-US" sz="1200" dirty="0"/>
        </a:p>
      </dgm:t>
    </dgm:pt>
    <dgm:pt modelId="{50376E46-E1AF-4E43-9FEE-1C795533C1E7}" type="parTrans" cxnId="{FAF6BBF3-5B1A-4650-81FD-423234164C51}">
      <dgm:prSet/>
      <dgm:spPr/>
      <dgm:t>
        <a:bodyPr/>
        <a:lstStyle/>
        <a:p>
          <a:endParaRPr lang="en-US" sz="1200"/>
        </a:p>
      </dgm:t>
    </dgm:pt>
    <dgm:pt modelId="{74BD42A6-C153-469D-A4A1-527AE3C73972}" type="sibTrans" cxnId="{FAF6BBF3-5B1A-4650-81FD-423234164C51}">
      <dgm:prSet/>
      <dgm:spPr/>
      <dgm:t>
        <a:bodyPr/>
        <a:lstStyle/>
        <a:p>
          <a:endParaRPr lang="en-US" sz="1200"/>
        </a:p>
      </dgm:t>
    </dgm:pt>
    <dgm:pt modelId="{AB9CB8BC-4D64-4F5E-B135-9710167179DE}">
      <dgm:prSet custT="1"/>
      <dgm:spPr/>
      <dgm:t>
        <a:bodyPr/>
        <a:lstStyle/>
        <a:p>
          <a:pPr rtl="0"/>
          <a:r>
            <a:rPr lang="en-CA" sz="1200" dirty="0"/>
            <a:t>A1: </a:t>
          </a:r>
          <a:r>
            <a:rPr lang="en-CA" sz="1200" dirty="0">
              <a:latin typeface="Calibri"/>
            </a:rPr>
            <a:t>Core Team Meetings</a:t>
          </a:r>
          <a:endParaRPr lang="en-US" sz="1200" dirty="0"/>
        </a:p>
      </dgm:t>
    </dgm:pt>
    <dgm:pt modelId="{2875EABA-8631-444E-81D1-E5935DF67B4C}" type="parTrans" cxnId="{61BBEA93-C457-4C8B-9C56-1B50FD65B282}">
      <dgm:prSet/>
      <dgm:spPr/>
      <dgm:t>
        <a:bodyPr/>
        <a:lstStyle/>
        <a:p>
          <a:endParaRPr lang="en-US" sz="1200"/>
        </a:p>
      </dgm:t>
    </dgm:pt>
    <dgm:pt modelId="{58EA5BE1-24E3-4B5A-9DBE-C8CBD22E57F6}" type="sibTrans" cxnId="{61BBEA93-C457-4C8B-9C56-1B50FD65B282}">
      <dgm:prSet/>
      <dgm:spPr/>
      <dgm:t>
        <a:bodyPr/>
        <a:lstStyle/>
        <a:p>
          <a:endParaRPr lang="en-US" sz="1200"/>
        </a:p>
      </dgm:t>
    </dgm:pt>
    <dgm:pt modelId="{30731A85-0C4F-4786-B15A-42520053AFEA}">
      <dgm:prSet custT="1"/>
      <dgm:spPr/>
      <dgm:t>
        <a:bodyPr/>
        <a:lstStyle/>
        <a:p>
          <a:pPr rtl="0"/>
          <a:r>
            <a:rPr lang="en-US" sz="1200" dirty="0">
              <a:latin typeface="Calibri Light" panose="020F0302020204030204"/>
            </a:rPr>
            <a:t>A4</a:t>
          </a:r>
          <a:r>
            <a:rPr lang="en-US" sz="1200" dirty="0"/>
            <a:t>: Monthly</a:t>
          </a:r>
          <a:r>
            <a:rPr lang="en-US" sz="1200" dirty="0">
              <a:latin typeface="Calibri"/>
            </a:rPr>
            <a:t> Progress Reports</a:t>
          </a:r>
        </a:p>
      </dgm:t>
    </dgm:pt>
    <dgm:pt modelId="{58991722-4A34-4C63-8733-3D16641BCA38}" type="parTrans" cxnId="{58D54A18-19A3-4B90-8555-F252AF45C32A}">
      <dgm:prSet/>
      <dgm:spPr/>
      <dgm:t>
        <a:bodyPr/>
        <a:lstStyle/>
        <a:p>
          <a:endParaRPr lang="en-US" sz="1200"/>
        </a:p>
      </dgm:t>
    </dgm:pt>
    <dgm:pt modelId="{F66ED5DF-EFFC-4A96-BF79-4D52341D50FC}" type="sibTrans" cxnId="{58D54A18-19A3-4B90-8555-F252AF45C32A}">
      <dgm:prSet/>
      <dgm:spPr/>
      <dgm:t>
        <a:bodyPr/>
        <a:lstStyle/>
        <a:p>
          <a:endParaRPr lang="en-US" sz="1200"/>
        </a:p>
      </dgm:t>
    </dgm:pt>
    <dgm:pt modelId="{79AA6204-A951-4131-BB53-97AEC7AD5994}">
      <dgm:prSet custT="1"/>
      <dgm:spPr/>
      <dgm:t>
        <a:bodyPr/>
        <a:lstStyle/>
        <a:p>
          <a:pPr rtl="0"/>
          <a:r>
            <a:rPr lang="en-US" sz="1200" dirty="0"/>
            <a:t>B: PDSA </a:t>
          </a:r>
          <a:r>
            <a:rPr lang="en-US" sz="1200" dirty="0">
              <a:latin typeface="Calibri"/>
            </a:rPr>
            <a:t>Iterations </a:t>
          </a:r>
          <a:endParaRPr lang="en-US" sz="1200" dirty="0"/>
        </a:p>
      </dgm:t>
    </dgm:pt>
    <dgm:pt modelId="{0D814165-E6BD-4AB1-9AEF-53E44E125267}" type="parTrans" cxnId="{B9027332-DC93-490B-8F6C-88EC0BABE7EC}">
      <dgm:prSet/>
      <dgm:spPr/>
      <dgm:t>
        <a:bodyPr/>
        <a:lstStyle/>
        <a:p>
          <a:endParaRPr lang="en-US" sz="1200"/>
        </a:p>
      </dgm:t>
    </dgm:pt>
    <dgm:pt modelId="{7ECC91C9-BC2B-4D29-8264-C78797F7D3FB}" type="sibTrans" cxnId="{B9027332-DC93-490B-8F6C-88EC0BABE7EC}">
      <dgm:prSet/>
      <dgm:spPr/>
      <dgm:t>
        <a:bodyPr/>
        <a:lstStyle/>
        <a:p>
          <a:endParaRPr lang="en-US" sz="1200"/>
        </a:p>
      </dgm:t>
    </dgm:pt>
    <dgm:pt modelId="{834AC621-BEAB-4CB3-A754-33C2B4597460}">
      <dgm:prSet custT="1"/>
      <dgm:spPr/>
      <dgm:t>
        <a:bodyPr/>
        <a:lstStyle/>
        <a:p>
          <a:pPr rtl="0"/>
          <a:r>
            <a:rPr lang="en-US" sz="1200" dirty="0"/>
            <a:t>B1: Protocol for 1st</a:t>
          </a:r>
          <a:r>
            <a:rPr lang="en-US" sz="1200" dirty="0">
              <a:latin typeface="Calibri"/>
            </a:rPr>
            <a:t> Iteration  </a:t>
          </a:r>
          <a:endParaRPr lang="en-US" sz="1200" dirty="0"/>
        </a:p>
      </dgm:t>
    </dgm:pt>
    <dgm:pt modelId="{42BE91A7-487E-4DA5-B43F-D4AA343DBC02}" type="parTrans" cxnId="{206825F5-33B7-4B4F-AC4A-85D4F37819E2}">
      <dgm:prSet/>
      <dgm:spPr/>
      <dgm:t>
        <a:bodyPr/>
        <a:lstStyle/>
        <a:p>
          <a:endParaRPr lang="en-US" sz="1200"/>
        </a:p>
      </dgm:t>
    </dgm:pt>
    <dgm:pt modelId="{BAD23A7C-2089-45B5-BC93-36F7995EE164}" type="sibTrans" cxnId="{206825F5-33B7-4B4F-AC4A-85D4F37819E2}">
      <dgm:prSet/>
      <dgm:spPr/>
      <dgm:t>
        <a:bodyPr/>
        <a:lstStyle/>
        <a:p>
          <a:endParaRPr lang="en-US" sz="1200"/>
        </a:p>
      </dgm:t>
    </dgm:pt>
    <dgm:pt modelId="{1F6E5887-D245-481A-9A09-C5AC36E912A2}">
      <dgm:prSet custT="1"/>
      <dgm:spPr/>
      <dgm:t>
        <a:bodyPr/>
        <a:lstStyle/>
        <a:p>
          <a:r>
            <a:rPr lang="en-US" sz="1200" dirty="0"/>
            <a:t>B2: PDSA Iterations</a:t>
          </a:r>
        </a:p>
      </dgm:t>
    </dgm:pt>
    <dgm:pt modelId="{15D3ADBC-4156-4C6A-B538-95467AE498DF}" type="parTrans" cxnId="{DBF65F92-AEA2-46DD-B238-0C29D5212326}">
      <dgm:prSet/>
      <dgm:spPr/>
      <dgm:t>
        <a:bodyPr/>
        <a:lstStyle/>
        <a:p>
          <a:endParaRPr lang="en-US" sz="1200"/>
        </a:p>
      </dgm:t>
    </dgm:pt>
    <dgm:pt modelId="{BE756E6B-3720-4848-AEB6-9EE74C07C97E}" type="sibTrans" cxnId="{DBF65F92-AEA2-46DD-B238-0C29D5212326}">
      <dgm:prSet/>
      <dgm:spPr/>
      <dgm:t>
        <a:bodyPr/>
        <a:lstStyle/>
        <a:p>
          <a:endParaRPr lang="en-US" sz="1200"/>
        </a:p>
      </dgm:t>
    </dgm:pt>
    <dgm:pt modelId="{007E628C-C6DD-4B13-9BBB-EBDCF19546E7}">
      <dgm:prSet custT="1"/>
      <dgm:spPr/>
      <dgm:t>
        <a:bodyPr/>
        <a:lstStyle/>
        <a:p>
          <a:r>
            <a:rPr lang="en-US" sz="1200" dirty="0"/>
            <a:t>B3: Analyzed Outcomes</a:t>
          </a:r>
        </a:p>
      </dgm:t>
    </dgm:pt>
    <dgm:pt modelId="{70E1B385-C221-4FA7-B2C8-E2098BA6F345}" type="parTrans" cxnId="{A7426DF5-1F1E-4DF6-A68A-F96302C93273}">
      <dgm:prSet/>
      <dgm:spPr/>
      <dgm:t>
        <a:bodyPr/>
        <a:lstStyle/>
        <a:p>
          <a:endParaRPr lang="en-US" sz="1200"/>
        </a:p>
      </dgm:t>
    </dgm:pt>
    <dgm:pt modelId="{CEA0CE30-16E1-425A-81EE-EA098AE125DC}" type="sibTrans" cxnId="{A7426DF5-1F1E-4DF6-A68A-F96302C93273}">
      <dgm:prSet/>
      <dgm:spPr/>
      <dgm:t>
        <a:bodyPr/>
        <a:lstStyle/>
        <a:p>
          <a:endParaRPr lang="en-US" sz="1200"/>
        </a:p>
      </dgm:t>
    </dgm:pt>
    <dgm:pt modelId="{52F6376F-9A7E-42EF-B2FA-F9C2AB9E8242}">
      <dgm:prSet custT="1"/>
      <dgm:spPr/>
      <dgm:t>
        <a:bodyPr/>
        <a:lstStyle/>
        <a:p>
          <a:r>
            <a:rPr lang="en-US" sz="1200" dirty="0"/>
            <a:t>C: Implemented Improved Process</a:t>
          </a:r>
        </a:p>
      </dgm:t>
    </dgm:pt>
    <dgm:pt modelId="{D6E94972-AB40-4B76-97FB-8EEB9D832472}" type="parTrans" cxnId="{0DC9A68D-8E62-4018-B18E-F09554653BB3}">
      <dgm:prSet/>
      <dgm:spPr/>
      <dgm:t>
        <a:bodyPr/>
        <a:lstStyle/>
        <a:p>
          <a:endParaRPr lang="en-US" sz="1200"/>
        </a:p>
      </dgm:t>
    </dgm:pt>
    <dgm:pt modelId="{46348BB1-5A00-41E2-A9BF-C0C90E44F1A8}" type="sibTrans" cxnId="{0DC9A68D-8E62-4018-B18E-F09554653BB3}">
      <dgm:prSet/>
      <dgm:spPr/>
      <dgm:t>
        <a:bodyPr/>
        <a:lstStyle/>
        <a:p>
          <a:endParaRPr lang="en-US" sz="1200"/>
        </a:p>
      </dgm:t>
    </dgm:pt>
    <dgm:pt modelId="{87ADB2CC-1A6E-44F9-9E4F-E27D085FB377}">
      <dgm:prSet custT="1"/>
      <dgm:spPr/>
      <dgm:t>
        <a:bodyPr/>
        <a:lstStyle/>
        <a:p>
          <a:r>
            <a:rPr lang="en-US" sz="1200" dirty="0"/>
            <a:t>C2: Lessons Learned</a:t>
          </a:r>
        </a:p>
      </dgm:t>
    </dgm:pt>
    <dgm:pt modelId="{B3ED9655-83DD-4E7F-8F14-400A5F13B282}" type="parTrans" cxnId="{58230A4E-DC8C-4FE5-80C2-3038BA057B88}">
      <dgm:prSet/>
      <dgm:spPr/>
      <dgm:t>
        <a:bodyPr/>
        <a:lstStyle/>
        <a:p>
          <a:endParaRPr lang="en-US" sz="1200"/>
        </a:p>
      </dgm:t>
    </dgm:pt>
    <dgm:pt modelId="{C918748C-700D-46C4-A31E-31FDC797BD55}" type="sibTrans" cxnId="{58230A4E-DC8C-4FE5-80C2-3038BA057B88}">
      <dgm:prSet/>
      <dgm:spPr/>
      <dgm:t>
        <a:bodyPr/>
        <a:lstStyle/>
        <a:p>
          <a:endParaRPr lang="en-US" sz="1200"/>
        </a:p>
      </dgm:t>
    </dgm:pt>
    <dgm:pt modelId="{25CF56BD-C0A7-431E-B42B-0EB57304222A}">
      <dgm:prSet custT="1"/>
      <dgm:spPr/>
      <dgm:t>
        <a:bodyPr/>
        <a:lstStyle/>
        <a:p>
          <a:r>
            <a:rPr lang="en-US" sz="1200" dirty="0"/>
            <a:t>C1: Process Document for Stakeholders</a:t>
          </a:r>
        </a:p>
      </dgm:t>
    </dgm:pt>
    <dgm:pt modelId="{404B00ED-FB71-4F36-9BDA-3A1865163CAC}" type="parTrans" cxnId="{6EA2D80D-3C89-4987-A101-90A6CC2C3F42}">
      <dgm:prSet/>
      <dgm:spPr/>
      <dgm:t>
        <a:bodyPr/>
        <a:lstStyle/>
        <a:p>
          <a:endParaRPr lang="en-US" sz="1200"/>
        </a:p>
      </dgm:t>
    </dgm:pt>
    <dgm:pt modelId="{DE3EBC5B-80EF-436A-A0E0-72A0FB482ED7}" type="sibTrans" cxnId="{6EA2D80D-3C89-4987-A101-90A6CC2C3F42}">
      <dgm:prSet/>
      <dgm:spPr/>
      <dgm:t>
        <a:bodyPr/>
        <a:lstStyle/>
        <a:p>
          <a:endParaRPr lang="en-US" sz="1200"/>
        </a:p>
      </dgm:t>
    </dgm:pt>
    <dgm:pt modelId="{0D651606-B406-4909-8955-B48BE741554F}">
      <dgm:prSet custT="1"/>
      <dgm:spPr/>
      <dgm:t>
        <a:bodyPr/>
        <a:lstStyle/>
        <a:p>
          <a:r>
            <a:rPr lang="en-US" sz="1200" dirty="0"/>
            <a:t>C3: Plan for Implementation</a:t>
          </a:r>
        </a:p>
      </dgm:t>
    </dgm:pt>
    <dgm:pt modelId="{75D2A224-BD29-411D-9F9D-F8EBABCB21F4}" type="parTrans" cxnId="{29FE87FA-8037-4757-9CF2-F2E792DACEBA}">
      <dgm:prSet/>
      <dgm:spPr/>
      <dgm:t>
        <a:bodyPr/>
        <a:lstStyle/>
        <a:p>
          <a:endParaRPr lang="en-US" sz="1200"/>
        </a:p>
      </dgm:t>
    </dgm:pt>
    <dgm:pt modelId="{B2B95C01-3E5B-43D2-ADAF-D3193A4BDC02}" type="sibTrans" cxnId="{29FE87FA-8037-4757-9CF2-F2E792DACEBA}">
      <dgm:prSet/>
      <dgm:spPr/>
      <dgm:t>
        <a:bodyPr/>
        <a:lstStyle/>
        <a:p>
          <a:endParaRPr lang="en-US" sz="1200"/>
        </a:p>
      </dgm:t>
    </dgm:pt>
    <dgm:pt modelId="{B452016E-9FC2-4B70-959A-D3BA1ECB791D}">
      <dgm:prSet custT="1"/>
      <dgm:spPr/>
      <dgm:t>
        <a:bodyPr/>
        <a:lstStyle/>
        <a:p>
          <a:r>
            <a:rPr lang="en-CA" sz="1200" dirty="0"/>
            <a:t>C4: Implemented and Spread Process</a:t>
          </a:r>
          <a:endParaRPr lang="en-US" sz="1200" dirty="0"/>
        </a:p>
      </dgm:t>
    </dgm:pt>
    <dgm:pt modelId="{93E3A5CE-C0A3-46F6-AA86-AF74E94F1821}" type="parTrans" cxnId="{E98D5712-FD27-406B-9AA0-0EA259806600}">
      <dgm:prSet/>
      <dgm:spPr/>
      <dgm:t>
        <a:bodyPr/>
        <a:lstStyle/>
        <a:p>
          <a:endParaRPr lang="en-US" sz="1200"/>
        </a:p>
      </dgm:t>
    </dgm:pt>
    <dgm:pt modelId="{CE8F174B-20A2-4722-A20A-DC1B993D7252}" type="sibTrans" cxnId="{E98D5712-FD27-406B-9AA0-0EA259806600}">
      <dgm:prSet/>
      <dgm:spPr/>
      <dgm:t>
        <a:bodyPr/>
        <a:lstStyle/>
        <a:p>
          <a:endParaRPr lang="en-US" sz="1200"/>
        </a:p>
      </dgm:t>
    </dgm:pt>
    <dgm:pt modelId="{65933825-87AF-446F-9C9C-DA902E1670AD}">
      <dgm:prSet custT="1"/>
      <dgm:spPr/>
      <dgm:t>
        <a:bodyPr/>
        <a:lstStyle/>
        <a:p>
          <a:r>
            <a:rPr lang="en-US" sz="1200" dirty="0">
              <a:latin typeface="Calibri Light" panose="020F0302020204030204"/>
            </a:rPr>
            <a:t>A3</a:t>
          </a:r>
          <a:r>
            <a:rPr lang="en-US" sz="1200" dirty="0"/>
            <a:t>: Driver Diagram</a:t>
          </a:r>
        </a:p>
      </dgm:t>
    </dgm:pt>
    <dgm:pt modelId="{8D121781-A6C6-4D77-A243-8E7F73F8BC8A}" type="parTrans" cxnId="{6B5E7461-1094-4C8C-9766-30F8797ADD1D}">
      <dgm:prSet/>
      <dgm:spPr/>
      <dgm:t>
        <a:bodyPr/>
        <a:lstStyle/>
        <a:p>
          <a:endParaRPr lang="en-CA" sz="1200"/>
        </a:p>
      </dgm:t>
    </dgm:pt>
    <dgm:pt modelId="{F1ED7389-454C-4DB8-8FBB-3C0AFEB3FEE5}" type="sibTrans" cxnId="{6B5E7461-1094-4C8C-9766-30F8797ADD1D}">
      <dgm:prSet/>
      <dgm:spPr/>
      <dgm:t>
        <a:bodyPr/>
        <a:lstStyle/>
        <a:p>
          <a:endParaRPr lang="en-CA" sz="1200"/>
        </a:p>
      </dgm:t>
    </dgm:pt>
    <dgm:pt modelId="{769C285A-31D1-4840-8C8F-C6BD040C9C76}">
      <dgm:prSet custT="1"/>
      <dgm:spPr/>
      <dgm:t>
        <a:bodyPr/>
        <a:lstStyle/>
        <a:p>
          <a:r>
            <a:rPr lang="en-US" sz="1200" dirty="0"/>
            <a:t>B4: Documented Final Process</a:t>
          </a:r>
        </a:p>
      </dgm:t>
    </dgm:pt>
    <dgm:pt modelId="{2BCBE1B5-3B40-47E8-AC4C-C9DD3B318D47}" type="parTrans" cxnId="{CD1E47CC-A63A-41DB-919A-32AABCCC47FD}">
      <dgm:prSet/>
      <dgm:spPr/>
      <dgm:t>
        <a:bodyPr/>
        <a:lstStyle/>
        <a:p>
          <a:endParaRPr lang="en-CA" sz="1200"/>
        </a:p>
      </dgm:t>
    </dgm:pt>
    <dgm:pt modelId="{2ACA072F-DEC8-4717-ACF4-CB8386F7EFFD}" type="sibTrans" cxnId="{CD1E47CC-A63A-41DB-919A-32AABCCC47FD}">
      <dgm:prSet/>
      <dgm:spPr/>
      <dgm:t>
        <a:bodyPr/>
        <a:lstStyle/>
        <a:p>
          <a:endParaRPr lang="en-CA" sz="1200"/>
        </a:p>
      </dgm:t>
    </dgm:pt>
    <dgm:pt modelId="{563BB5E5-8E86-492E-B473-F6A4B2B02F9F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A2: Literature Review</a:t>
          </a:r>
        </a:p>
      </dgm:t>
    </dgm:pt>
    <dgm:pt modelId="{DC04CDEE-25B8-4478-AEF9-C2DF9202084D}" type="parTrans" cxnId="{59B6765C-4DD8-4E7C-89D4-C35E6F4C09EA}">
      <dgm:prSet/>
      <dgm:spPr/>
      <dgm:t>
        <a:bodyPr/>
        <a:lstStyle/>
        <a:p>
          <a:endParaRPr lang="en-CA"/>
        </a:p>
      </dgm:t>
    </dgm:pt>
    <dgm:pt modelId="{2F1724ED-DD12-406C-96E1-AEB654FD0908}" type="sibTrans" cxnId="{59B6765C-4DD8-4E7C-89D4-C35E6F4C09EA}">
      <dgm:prSet/>
      <dgm:spPr/>
      <dgm:t>
        <a:bodyPr/>
        <a:lstStyle/>
        <a:p>
          <a:endParaRPr lang="en-CA"/>
        </a:p>
      </dgm:t>
    </dgm:pt>
    <dgm:pt modelId="{7A4380A0-5222-438D-84CB-81D170AD6BE8}" type="pres">
      <dgm:prSet presAssocID="{C5FE90C6-2F56-4920-887A-4EEF79590B0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811F10-6610-415D-A719-F82043B29A35}" type="pres">
      <dgm:prSet presAssocID="{B3EE3F78-3539-44E0-88B6-F3318F1514C0}" presName="hierRoot1" presStyleCnt="0">
        <dgm:presLayoutVars>
          <dgm:hierBranch val="init"/>
        </dgm:presLayoutVars>
      </dgm:prSet>
      <dgm:spPr/>
    </dgm:pt>
    <dgm:pt modelId="{D3183084-ECAE-487F-9153-9CF65040506A}" type="pres">
      <dgm:prSet presAssocID="{B3EE3F78-3539-44E0-88B6-F3318F1514C0}" presName="rootComposite1" presStyleCnt="0"/>
      <dgm:spPr/>
    </dgm:pt>
    <dgm:pt modelId="{E777FD27-7AB7-4C22-B299-ADE624F83E4A}" type="pres">
      <dgm:prSet presAssocID="{B3EE3F78-3539-44E0-88B6-F3318F1514C0}" presName="rootText1" presStyleLbl="alignAcc1" presStyleIdx="0" presStyleCnt="0">
        <dgm:presLayoutVars>
          <dgm:chPref val="3"/>
        </dgm:presLayoutVars>
      </dgm:prSet>
      <dgm:spPr/>
    </dgm:pt>
    <dgm:pt modelId="{09F396D3-6510-483C-AAF7-7E75C1E749B8}" type="pres">
      <dgm:prSet presAssocID="{B3EE3F78-3539-44E0-88B6-F3318F1514C0}" presName="topArc1" presStyleLbl="parChTrans1D1" presStyleIdx="0" presStyleCnt="32"/>
      <dgm:spPr/>
    </dgm:pt>
    <dgm:pt modelId="{E9048F50-0446-4A05-8C2B-170687207F22}" type="pres">
      <dgm:prSet presAssocID="{B3EE3F78-3539-44E0-88B6-F3318F1514C0}" presName="bottomArc1" presStyleLbl="parChTrans1D1" presStyleIdx="1" presStyleCnt="32"/>
      <dgm:spPr/>
    </dgm:pt>
    <dgm:pt modelId="{DC420610-9961-4A72-A5C2-01C3A3409C45}" type="pres">
      <dgm:prSet presAssocID="{B3EE3F78-3539-44E0-88B6-F3318F1514C0}" presName="topConnNode1" presStyleLbl="node1" presStyleIdx="0" presStyleCnt="0"/>
      <dgm:spPr/>
    </dgm:pt>
    <dgm:pt modelId="{A7E2C7F2-B809-4D0F-B944-74B02561744E}" type="pres">
      <dgm:prSet presAssocID="{B3EE3F78-3539-44E0-88B6-F3318F1514C0}" presName="hierChild2" presStyleCnt="0"/>
      <dgm:spPr/>
    </dgm:pt>
    <dgm:pt modelId="{CFFD1744-5006-4372-ACC7-178510EA8092}" type="pres">
      <dgm:prSet presAssocID="{50376E46-E1AF-4E43-9FEE-1C795533C1E7}" presName="Name28" presStyleLbl="parChTrans1D2" presStyleIdx="0" presStyleCnt="3"/>
      <dgm:spPr/>
    </dgm:pt>
    <dgm:pt modelId="{7354BFF3-B5F6-4DF8-8BEF-B07737CDE709}" type="pres">
      <dgm:prSet presAssocID="{8A21A943-4244-4DDC-9796-BE4F732CB549}" presName="hierRoot2" presStyleCnt="0">
        <dgm:presLayoutVars>
          <dgm:hierBranch val="hang"/>
        </dgm:presLayoutVars>
      </dgm:prSet>
      <dgm:spPr/>
    </dgm:pt>
    <dgm:pt modelId="{ADE7D87A-C3EF-43D8-811C-9807D6B663A6}" type="pres">
      <dgm:prSet presAssocID="{8A21A943-4244-4DDC-9796-BE4F732CB549}" presName="rootComposite2" presStyleCnt="0"/>
      <dgm:spPr/>
    </dgm:pt>
    <dgm:pt modelId="{18DF86D8-B052-4054-AF1C-AB6892819311}" type="pres">
      <dgm:prSet presAssocID="{8A21A943-4244-4DDC-9796-BE4F732CB549}" presName="rootText2" presStyleLbl="alignAcc1" presStyleIdx="0" presStyleCnt="0">
        <dgm:presLayoutVars>
          <dgm:chPref val="3"/>
        </dgm:presLayoutVars>
      </dgm:prSet>
      <dgm:spPr/>
    </dgm:pt>
    <dgm:pt modelId="{377A3BE4-654E-4D3B-A566-AD2B05DC624F}" type="pres">
      <dgm:prSet presAssocID="{8A21A943-4244-4DDC-9796-BE4F732CB549}" presName="topArc2" presStyleLbl="parChTrans1D1" presStyleIdx="2" presStyleCnt="32"/>
      <dgm:spPr/>
    </dgm:pt>
    <dgm:pt modelId="{B4B62ED8-E063-4F33-A906-5E60AC787CF9}" type="pres">
      <dgm:prSet presAssocID="{8A21A943-4244-4DDC-9796-BE4F732CB549}" presName="bottomArc2" presStyleLbl="parChTrans1D1" presStyleIdx="3" presStyleCnt="32"/>
      <dgm:spPr/>
    </dgm:pt>
    <dgm:pt modelId="{72462F7E-BC57-4D34-A009-CEB9D97111D8}" type="pres">
      <dgm:prSet presAssocID="{8A21A943-4244-4DDC-9796-BE4F732CB549}" presName="topConnNode2" presStyleLbl="node2" presStyleIdx="0" presStyleCnt="0"/>
      <dgm:spPr/>
    </dgm:pt>
    <dgm:pt modelId="{5492A1E4-4C70-4925-8B38-33A3E7018A2D}" type="pres">
      <dgm:prSet presAssocID="{8A21A943-4244-4DDC-9796-BE4F732CB549}" presName="hierChild4" presStyleCnt="0"/>
      <dgm:spPr/>
    </dgm:pt>
    <dgm:pt modelId="{4398F41A-3C13-4B1A-B899-CFE9E80A5223}" type="pres">
      <dgm:prSet presAssocID="{2875EABA-8631-444E-81D1-E5935DF67B4C}" presName="Name28" presStyleLbl="parChTrans1D3" presStyleIdx="0" presStyleCnt="12"/>
      <dgm:spPr/>
    </dgm:pt>
    <dgm:pt modelId="{B1312639-BA4F-47F6-88B5-BA1D7A159299}" type="pres">
      <dgm:prSet presAssocID="{AB9CB8BC-4D64-4F5E-B135-9710167179DE}" presName="hierRoot2" presStyleCnt="0">
        <dgm:presLayoutVars>
          <dgm:hierBranch val="init"/>
        </dgm:presLayoutVars>
      </dgm:prSet>
      <dgm:spPr/>
    </dgm:pt>
    <dgm:pt modelId="{76F6DFC0-E842-4088-B1D4-07FAEE371EAF}" type="pres">
      <dgm:prSet presAssocID="{AB9CB8BC-4D64-4F5E-B135-9710167179DE}" presName="rootComposite2" presStyleCnt="0"/>
      <dgm:spPr/>
    </dgm:pt>
    <dgm:pt modelId="{C30805B1-9365-4516-B5A3-E1D102EF9D5C}" type="pres">
      <dgm:prSet presAssocID="{AB9CB8BC-4D64-4F5E-B135-9710167179DE}" presName="rootText2" presStyleLbl="alignAcc1" presStyleIdx="0" presStyleCnt="0">
        <dgm:presLayoutVars>
          <dgm:chPref val="3"/>
        </dgm:presLayoutVars>
      </dgm:prSet>
      <dgm:spPr/>
    </dgm:pt>
    <dgm:pt modelId="{99205F4D-FD7A-4F0C-9D19-DB659EF09068}" type="pres">
      <dgm:prSet presAssocID="{AB9CB8BC-4D64-4F5E-B135-9710167179DE}" presName="topArc2" presStyleLbl="parChTrans1D1" presStyleIdx="4" presStyleCnt="32"/>
      <dgm:spPr/>
    </dgm:pt>
    <dgm:pt modelId="{98AE3D1A-C217-4B5F-8490-1303AC296601}" type="pres">
      <dgm:prSet presAssocID="{AB9CB8BC-4D64-4F5E-B135-9710167179DE}" presName="bottomArc2" presStyleLbl="parChTrans1D1" presStyleIdx="5" presStyleCnt="32"/>
      <dgm:spPr/>
    </dgm:pt>
    <dgm:pt modelId="{35A1CD51-CA1B-4B35-83A5-AAC3B4D28ED3}" type="pres">
      <dgm:prSet presAssocID="{AB9CB8BC-4D64-4F5E-B135-9710167179DE}" presName="topConnNode2" presStyleLbl="node3" presStyleIdx="0" presStyleCnt="0"/>
      <dgm:spPr/>
    </dgm:pt>
    <dgm:pt modelId="{061BE962-0B7D-402A-88DB-070D1E30B6A2}" type="pres">
      <dgm:prSet presAssocID="{AB9CB8BC-4D64-4F5E-B135-9710167179DE}" presName="hierChild4" presStyleCnt="0"/>
      <dgm:spPr/>
    </dgm:pt>
    <dgm:pt modelId="{8DAD716E-E61D-4720-9DB4-25064A73F83A}" type="pres">
      <dgm:prSet presAssocID="{AB9CB8BC-4D64-4F5E-B135-9710167179DE}" presName="hierChild5" presStyleCnt="0"/>
      <dgm:spPr/>
    </dgm:pt>
    <dgm:pt modelId="{D26D90E7-3814-43E5-A1EB-ADA1DE5A8865}" type="pres">
      <dgm:prSet presAssocID="{DC04CDEE-25B8-4478-AEF9-C2DF9202084D}" presName="Name28" presStyleLbl="parChTrans1D3" presStyleIdx="1" presStyleCnt="12"/>
      <dgm:spPr/>
    </dgm:pt>
    <dgm:pt modelId="{976F764C-0DEF-4243-919D-8A5B16DFDEAC}" type="pres">
      <dgm:prSet presAssocID="{563BB5E5-8E86-492E-B473-F6A4B2B02F9F}" presName="hierRoot2" presStyleCnt="0">
        <dgm:presLayoutVars>
          <dgm:hierBranch val="init"/>
        </dgm:presLayoutVars>
      </dgm:prSet>
      <dgm:spPr/>
    </dgm:pt>
    <dgm:pt modelId="{F1273E06-FB06-4C46-B556-6EFA15969213}" type="pres">
      <dgm:prSet presAssocID="{563BB5E5-8E86-492E-B473-F6A4B2B02F9F}" presName="rootComposite2" presStyleCnt="0"/>
      <dgm:spPr/>
    </dgm:pt>
    <dgm:pt modelId="{EC641DCC-FEDD-4ECA-B84B-5C1478B797BF}" type="pres">
      <dgm:prSet presAssocID="{563BB5E5-8E86-492E-B473-F6A4B2B02F9F}" presName="rootText2" presStyleLbl="alignAcc1" presStyleIdx="0" presStyleCnt="0">
        <dgm:presLayoutVars>
          <dgm:chPref val="3"/>
        </dgm:presLayoutVars>
      </dgm:prSet>
      <dgm:spPr/>
    </dgm:pt>
    <dgm:pt modelId="{FBA6064D-E6F3-464A-8EB2-DEF2A6B88080}" type="pres">
      <dgm:prSet presAssocID="{563BB5E5-8E86-492E-B473-F6A4B2B02F9F}" presName="topArc2" presStyleLbl="parChTrans1D1" presStyleIdx="6" presStyleCnt="32"/>
      <dgm:spPr/>
    </dgm:pt>
    <dgm:pt modelId="{123BE0C4-47D6-4843-871B-9886791A5BC9}" type="pres">
      <dgm:prSet presAssocID="{563BB5E5-8E86-492E-B473-F6A4B2B02F9F}" presName="bottomArc2" presStyleLbl="parChTrans1D1" presStyleIdx="7" presStyleCnt="32"/>
      <dgm:spPr/>
    </dgm:pt>
    <dgm:pt modelId="{3F715E32-36F8-4506-9B6E-4FD493DE45B3}" type="pres">
      <dgm:prSet presAssocID="{563BB5E5-8E86-492E-B473-F6A4B2B02F9F}" presName="topConnNode2" presStyleLbl="node3" presStyleIdx="0" presStyleCnt="0"/>
      <dgm:spPr/>
    </dgm:pt>
    <dgm:pt modelId="{828A0228-6F82-4C42-B71D-C125E16B9344}" type="pres">
      <dgm:prSet presAssocID="{563BB5E5-8E86-492E-B473-F6A4B2B02F9F}" presName="hierChild4" presStyleCnt="0"/>
      <dgm:spPr/>
    </dgm:pt>
    <dgm:pt modelId="{84F187A1-8AB0-4061-9FC7-5166CE4BE91D}" type="pres">
      <dgm:prSet presAssocID="{563BB5E5-8E86-492E-B473-F6A4B2B02F9F}" presName="hierChild5" presStyleCnt="0"/>
      <dgm:spPr/>
    </dgm:pt>
    <dgm:pt modelId="{341AF4FB-2979-4948-835E-0E308F359799}" type="pres">
      <dgm:prSet presAssocID="{8D121781-A6C6-4D77-A243-8E7F73F8BC8A}" presName="Name28" presStyleLbl="parChTrans1D3" presStyleIdx="2" presStyleCnt="12"/>
      <dgm:spPr/>
    </dgm:pt>
    <dgm:pt modelId="{27E4AE4E-52A5-4639-BF26-984C7A216F39}" type="pres">
      <dgm:prSet presAssocID="{65933825-87AF-446F-9C9C-DA902E1670AD}" presName="hierRoot2" presStyleCnt="0">
        <dgm:presLayoutVars>
          <dgm:hierBranch val="init"/>
        </dgm:presLayoutVars>
      </dgm:prSet>
      <dgm:spPr/>
    </dgm:pt>
    <dgm:pt modelId="{747FE45C-A302-402F-8E39-56F7387FD424}" type="pres">
      <dgm:prSet presAssocID="{65933825-87AF-446F-9C9C-DA902E1670AD}" presName="rootComposite2" presStyleCnt="0"/>
      <dgm:spPr/>
    </dgm:pt>
    <dgm:pt modelId="{FE386BC4-EE2A-4547-A366-A63BAF6A51D7}" type="pres">
      <dgm:prSet presAssocID="{65933825-87AF-446F-9C9C-DA902E1670AD}" presName="rootText2" presStyleLbl="alignAcc1" presStyleIdx="0" presStyleCnt="0">
        <dgm:presLayoutVars>
          <dgm:chPref val="3"/>
        </dgm:presLayoutVars>
      </dgm:prSet>
      <dgm:spPr/>
    </dgm:pt>
    <dgm:pt modelId="{53F99051-820C-401C-9A1C-E1D05260600D}" type="pres">
      <dgm:prSet presAssocID="{65933825-87AF-446F-9C9C-DA902E1670AD}" presName="topArc2" presStyleLbl="parChTrans1D1" presStyleIdx="8" presStyleCnt="32"/>
      <dgm:spPr/>
    </dgm:pt>
    <dgm:pt modelId="{3AA9E178-A66D-491C-8FC4-95D1F8B82AB2}" type="pres">
      <dgm:prSet presAssocID="{65933825-87AF-446F-9C9C-DA902E1670AD}" presName="bottomArc2" presStyleLbl="parChTrans1D1" presStyleIdx="9" presStyleCnt="32"/>
      <dgm:spPr/>
    </dgm:pt>
    <dgm:pt modelId="{5F25A058-79B3-4A48-99C4-872E10D12357}" type="pres">
      <dgm:prSet presAssocID="{65933825-87AF-446F-9C9C-DA902E1670AD}" presName="topConnNode2" presStyleLbl="node3" presStyleIdx="0" presStyleCnt="0"/>
      <dgm:spPr/>
    </dgm:pt>
    <dgm:pt modelId="{C14F3526-4673-4EA3-807D-97A014C429C0}" type="pres">
      <dgm:prSet presAssocID="{65933825-87AF-446F-9C9C-DA902E1670AD}" presName="hierChild4" presStyleCnt="0"/>
      <dgm:spPr/>
    </dgm:pt>
    <dgm:pt modelId="{2F4BCEC0-159C-4E72-BB54-C89D466A97C7}" type="pres">
      <dgm:prSet presAssocID="{65933825-87AF-446F-9C9C-DA902E1670AD}" presName="hierChild5" presStyleCnt="0"/>
      <dgm:spPr/>
    </dgm:pt>
    <dgm:pt modelId="{A5DF20E7-BF2F-4BC6-8361-DCD973F295CB}" type="pres">
      <dgm:prSet presAssocID="{58991722-4A34-4C63-8733-3D16641BCA38}" presName="Name28" presStyleLbl="parChTrans1D3" presStyleIdx="3" presStyleCnt="12"/>
      <dgm:spPr/>
    </dgm:pt>
    <dgm:pt modelId="{4C526B09-257F-400A-9FE1-5F766744C97B}" type="pres">
      <dgm:prSet presAssocID="{30731A85-0C4F-4786-B15A-42520053AFEA}" presName="hierRoot2" presStyleCnt="0">
        <dgm:presLayoutVars>
          <dgm:hierBranch val="init"/>
        </dgm:presLayoutVars>
      </dgm:prSet>
      <dgm:spPr/>
    </dgm:pt>
    <dgm:pt modelId="{718A0D9C-2454-4FC4-A7A9-1D27AE46871C}" type="pres">
      <dgm:prSet presAssocID="{30731A85-0C4F-4786-B15A-42520053AFEA}" presName="rootComposite2" presStyleCnt="0"/>
      <dgm:spPr/>
    </dgm:pt>
    <dgm:pt modelId="{2DB64AAF-15BC-4D6D-A5E4-6FC1F29714E9}" type="pres">
      <dgm:prSet presAssocID="{30731A85-0C4F-4786-B15A-42520053AFEA}" presName="rootText2" presStyleLbl="alignAcc1" presStyleIdx="0" presStyleCnt="0">
        <dgm:presLayoutVars>
          <dgm:chPref val="3"/>
        </dgm:presLayoutVars>
      </dgm:prSet>
      <dgm:spPr/>
    </dgm:pt>
    <dgm:pt modelId="{6EC951B0-4FFC-4FA7-9B6F-96232BD3C70E}" type="pres">
      <dgm:prSet presAssocID="{30731A85-0C4F-4786-B15A-42520053AFEA}" presName="topArc2" presStyleLbl="parChTrans1D1" presStyleIdx="10" presStyleCnt="32"/>
      <dgm:spPr/>
    </dgm:pt>
    <dgm:pt modelId="{A6DBDA21-558F-4B47-A823-FA2F4E2295FF}" type="pres">
      <dgm:prSet presAssocID="{30731A85-0C4F-4786-B15A-42520053AFEA}" presName="bottomArc2" presStyleLbl="parChTrans1D1" presStyleIdx="11" presStyleCnt="32"/>
      <dgm:spPr/>
    </dgm:pt>
    <dgm:pt modelId="{A9CEB9E6-FEA1-40DF-A497-D7F71E5D06A5}" type="pres">
      <dgm:prSet presAssocID="{30731A85-0C4F-4786-B15A-42520053AFEA}" presName="topConnNode2" presStyleLbl="node3" presStyleIdx="0" presStyleCnt="0"/>
      <dgm:spPr/>
    </dgm:pt>
    <dgm:pt modelId="{FD60F542-6FAE-4785-82D0-A927CB37CA96}" type="pres">
      <dgm:prSet presAssocID="{30731A85-0C4F-4786-B15A-42520053AFEA}" presName="hierChild4" presStyleCnt="0"/>
      <dgm:spPr/>
    </dgm:pt>
    <dgm:pt modelId="{B1354860-6B42-4818-A43E-A53DE233034F}" type="pres">
      <dgm:prSet presAssocID="{30731A85-0C4F-4786-B15A-42520053AFEA}" presName="hierChild5" presStyleCnt="0"/>
      <dgm:spPr/>
    </dgm:pt>
    <dgm:pt modelId="{5D972A31-2580-4975-9864-5B9444319843}" type="pres">
      <dgm:prSet presAssocID="{8A21A943-4244-4DDC-9796-BE4F732CB549}" presName="hierChild5" presStyleCnt="0"/>
      <dgm:spPr/>
    </dgm:pt>
    <dgm:pt modelId="{8821F3E0-22FE-44B0-A7A3-697F2054128F}" type="pres">
      <dgm:prSet presAssocID="{0D814165-E6BD-4AB1-9AEF-53E44E125267}" presName="Name28" presStyleLbl="parChTrans1D2" presStyleIdx="1" presStyleCnt="3"/>
      <dgm:spPr/>
    </dgm:pt>
    <dgm:pt modelId="{D8101D10-F54B-48D3-BF19-77835C0F2A84}" type="pres">
      <dgm:prSet presAssocID="{79AA6204-A951-4131-BB53-97AEC7AD5994}" presName="hierRoot2" presStyleCnt="0">
        <dgm:presLayoutVars>
          <dgm:hierBranch val="hang"/>
        </dgm:presLayoutVars>
      </dgm:prSet>
      <dgm:spPr/>
    </dgm:pt>
    <dgm:pt modelId="{16E5570E-9A38-47FA-97A7-838623A9407F}" type="pres">
      <dgm:prSet presAssocID="{79AA6204-A951-4131-BB53-97AEC7AD5994}" presName="rootComposite2" presStyleCnt="0"/>
      <dgm:spPr/>
    </dgm:pt>
    <dgm:pt modelId="{0F98AE29-AFD3-4DD6-8854-6127C81C09A2}" type="pres">
      <dgm:prSet presAssocID="{79AA6204-A951-4131-BB53-97AEC7AD5994}" presName="rootText2" presStyleLbl="alignAcc1" presStyleIdx="0" presStyleCnt="0">
        <dgm:presLayoutVars>
          <dgm:chPref val="3"/>
        </dgm:presLayoutVars>
      </dgm:prSet>
      <dgm:spPr/>
    </dgm:pt>
    <dgm:pt modelId="{25A574F4-E1E9-426B-8023-80ADA546DC64}" type="pres">
      <dgm:prSet presAssocID="{79AA6204-A951-4131-BB53-97AEC7AD5994}" presName="topArc2" presStyleLbl="parChTrans1D1" presStyleIdx="12" presStyleCnt="32"/>
      <dgm:spPr/>
    </dgm:pt>
    <dgm:pt modelId="{863C1296-ACD6-4EBF-ABB0-27CB82D117E1}" type="pres">
      <dgm:prSet presAssocID="{79AA6204-A951-4131-BB53-97AEC7AD5994}" presName="bottomArc2" presStyleLbl="parChTrans1D1" presStyleIdx="13" presStyleCnt="32"/>
      <dgm:spPr/>
    </dgm:pt>
    <dgm:pt modelId="{15913382-BCB4-452C-90C9-7138873AFE31}" type="pres">
      <dgm:prSet presAssocID="{79AA6204-A951-4131-BB53-97AEC7AD5994}" presName="topConnNode2" presStyleLbl="node2" presStyleIdx="0" presStyleCnt="0"/>
      <dgm:spPr/>
    </dgm:pt>
    <dgm:pt modelId="{0D812ED5-1285-4B4B-BEB8-61BAE544392E}" type="pres">
      <dgm:prSet presAssocID="{79AA6204-A951-4131-BB53-97AEC7AD5994}" presName="hierChild4" presStyleCnt="0"/>
      <dgm:spPr/>
    </dgm:pt>
    <dgm:pt modelId="{115BD233-ACD0-4DF1-BD40-E2DF5A690BE8}" type="pres">
      <dgm:prSet presAssocID="{42BE91A7-487E-4DA5-B43F-D4AA343DBC02}" presName="Name28" presStyleLbl="parChTrans1D3" presStyleIdx="4" presStyleCnt="12"/>
      <dgm:spPr/>
    </dgm:pt>
    <dgm:pt modelId="{F2BDC29C-0189-46CC-AC60-70DC65279F53}" type="pres">
      <dgm:prSet presAssocID="{834AC621-BEAB-4CB3-A754-33C2B4597460}" presName="hierRoot2" presStyleCnt="0">
        <dgm:presLayoutVars>
          <dgm:hierBranch val="init"/>
        </dgm:presLayoutVars>
      </dgm:prSet>
      <dgm:spPr/>
    </dgm:pt>
    <dgm:pt modelId="{99203921-BF4E-4885-86FF-DDE63C4C2A36}" type="pres">
      <dgm:prSet presAssocID="{834AC621-BEAB-4CB3-A754-33C2B4597460}" presName="rootComposite2" presStyleCnt="0"/>
      <dgm:spPr/>
    </dgm:pt>
    <dgm:pt modelId="{29FC9A2A-469E-4B88-9D9E-989B0CBAE0B0}" type="pres">
      <dgm:prSet presAssocID="{834AC621-BEAB-4CB3-A754-33C2B4597460}" presName="rootText2" presStyleLbl="alignAcc1" presStyleIdx="0" presStyleCnt="0">
        <dgm:presLayoutVars>
          <dgm:chPref val="3"/>
        </dgm:presLayoutVars>
      </dgm:prSet>
      <dgm:spPr/>
    </dgm:pt>
    <dgm:pt modelId="{D32B5AE8-3960-48F8-BE05-54146B0358C4}" type="pres">
      <dgm:prSet presAssocID="{834AC621-BEAB-4CB3-A754-33C2B4597460}" presName="topArc2" presStyleLbl="parChTrans1D1" presStyleIdx="14" presStyleCnt="32"/>
      <dgm:spPr/>
    </dgm:pt>
    <dgm:pt modelId="{C634457E-C94F-425B-96C3-E8D53A54970A}" type="pres">
      <dgm:prSet presAssocID="{834AC621-BEAB-4CB3-A754-33C2B4597460}" presName="bottomArc2" presStyleLbl="parChTrans1D1" presStyleIdx="15" presStyleCnt="32"/>
      <dgm:spPr/>
    </dgm:pt>
    <dgm:pt modelId="{60997EE5-5982-4A56-8F74-834131307A58}" type="pres">
      <dgm:prSet presAssocID="{834AC621-BEAB-4CB3-A754-33C2B4597460}" presName="topConnNode2" presStyleLbl="node3" presStyleIdx="0" presStyleCnt="0"/>
      <dgm:spPr/>
    </dgm:pt>
    <dgm:pt modelId="{23CF1630-3C4A-49E9-91B4-FCDF1DB041BB}" type="pres">
      <dgm:prSet presAssocID="{834AC621-BEAB-4CB3-A754-33C2B4597460}" presName="hierChild4" presStyleCnt="0"/>
      <dgm:spPr/>
    </dgm:pt>
    <dgm:pt modelId="{3F9B9064-88C1-475C-A34B-A56AAF6D9996}" type="pres">
      <dgm:prSet presAssocID="{834AC621-BEAB-4CB3-A754-33C2B4597460}" presName="hierChild5" presStyleCnt="0"/>
      <dgm:spPr/>
    </dgm:pt>
    <dgm:pt modelId="{4D7CD457-B581-4C0F-8C39-504742936609}" type="pres">
      <dgm:prSet presAssocID="{15D3ADBC-4156-4C6A-B538-95467AE498DF}" presName="Name28" presStyleLbl="parChTrans1D3" presStyleIdx="5" presStyleCnt="12"/>
      <dgm:spPr/>
    </dgm:pt>
    <dgm:pt modelId="{EF420D0F-E3DD-45F6-8C8F-5C45C621B367}" type="pres">
      <dgm:prSet presAssocID="{1F6E5887-D245-481A-9A09-C5AC36E912A2}" presName="hierRoot2" presStyleCnt="0">
        <dgm:presLayoutVars>
          <dgm:hierBranch val="init"/>
        </dgm:presLayoutVars>
      </dgm:prSet>
      <dgm:spPr/>
    </dgm:pt>
    <dgm:pt modelId="{DF1BE509-E845-43D1-BF7E-FB54DF0F5EFC}" type="pres">
      <dgm:prSet presAssocID="{1F6E5887-D245-481A-9A09-C5AC36E912A2}" presName="rootComposite2" presStyleCnt="0"/>
      <dgm:spPr/>
    </dgm:pt>
    <dgm:pt modelId="{46395A62-B9E3-45E7-935E-2A238CEBD278}" type="pres">
      <dgm:prSet presAssocID="{1F6E5887-D245-481A-9A09-C5AC36E912A2}" presName="rootText2" presStyleLbl="alignAcc1" presStyleIdx="0" presStyleCnt="0">
        <dgm:presLayoutVars>
          <dgm:chPref val="3"/>
        </dgm:presLayoutVars>
      </dgm:prSet>
      <dgm:spPr/>
    </dgm:pt>
    <dgm:pt modelId="{B3B153CF-74CF-4B48-9BA4-4FF5A3DBF6EE}" type="pres">
      <dgm:prSet presAssocID="{1F6E5887-D245-481A-9A09-C5AC36E912A2}" presName="topArc2" presStyleLbl="parChTrans1D1" presStyleIdx="16" presStyleCnt="32"/>
      <dgm:spPr/>
    </dgm:pt>
    <dgm:pt modelId="{045AEA8F-E992-4BD4-9D4F-8042994BDCE5}" type="pres">
      <dgm:prSet presAssocID="{1F6E5887-D245-481A-9A09-C5AC36E912A2}" presName="bottomArc2" presStyleLbl="parChTrans1D1" presStyleIdx="17" presStyleCnt="32"/>
      <dgm:spPr/>
    </dgm:pt>
    <dgm:pt modelId="{378AA510-F993-4898-ABE9-C8EC9EF4967B}" type="pres">
      <dgm:prSet presAssocID="{1F6E5887-D245-481A-9A09-C5AC36E912A2}" presName="topConnNode2" presStyleLbl="node3" presStyleIdx="0" presStyleCnt="0"/>
      <dgm:spPr/>
    </dgm:pt>
    <dgm:pt modelId="{9EF1EE03-DC20-49F1-B1B6-02E4E7DACF21}" type="pres">
      <dgm:prSet presAssocID="{1F6E5887-D245-481A-9A09-C5AC36E912A2}" presName="hierChild4" presStyleCnt="0"/>
      <dgm:spPr/>
    </dgm:pt>
    <dgm:pt modelId="{FFFC6744-87DB-413A-A3AF-0B59CDE4DDE4}" type="pres">
      <dgm:prSet presAssocID="{1F6E5887-D245-481A-9A09-C5AC36E912A2}" presName="hierChild5" presStyleCnt="0"/>
      <dgm:spPr/>
    </dgm:pt>
    <dgm:pt modelId="{761E3839-B52A-4748-8692-F9A45EC5997C}" type="pres">
      <dgm:prSet presAssocID="{70E1B385-C221-4FA7-B2C8-E2098BA6F345}" presName="Name28" presStyleLbl="parChTrans1D3" presStyleIdx="6" presStyleCnt="12"/>
      <dgm:spPr/>
    </dgm:pt>
    <dgm:pt modelId="{9F7A1080-6604-4B6F-908E-C0D8C4549018}" type="pres">
      <dgm:prSet presAssocID="{007E628C-C6DD-4B13-9BBB-EBDCF19546E7}" presName="hierRoot2" presStyleCnt="0">
        <dgm:presLayoutVars>
          <dgm:hierBranch val="init"/>
        </dgm:presLayoutVars>
      </dgm:prSet>
      <dgm:spPr/>
    </dgm:pt>
    <dgm:pt modelId="{681B313C-09E3-409B-A792-E5B807F4D80B}" type="pres">
      <dgm:prSet presAssocID="{007E628C-C6DD-4B13-9BBB-EBDCF19546E7}" presName="rootComposite2" presStyleCnt="0"/>
      <dgm:spPr/>
    </dgm:pt>
    <dgm:pt modelId="{E2E9E448-2AF4-47BC-BE09-FB181A3AA987}" type="pres">
      <dgm:prSet presAssocID="{007E628C-C6DD-4B13-9BBB-EBDCF19546E7}" presName="rootText2" presStyleLbl="alignAcc1" presStyleIdx="0" presStyleCnt="0">
        <dgm:presLayoutVars>
          <dgm:chPref val="3"/>
        </dgm:presLayoutVars>
      </dgm:prSet>
      <dgm:spPr/>
    </dgm:pt>
    <dgm:pt modelId="{8B8B5C78-B2B6-4EF8-8D1E-555E9CF90D82}" type="pres">
      <dgm:prSet presAssocID="{007E628C-C6DD-4B13-9BBB-EBDCF19546E7}" presName="topArc2" presStyleLbl="parChTrans1D1" presStyleIdx="18" presStyleCnt="32"/>
      <dgm:spPr/>
    </dgm:pt>
    <dgm:pt modelId="{C728A00B-3AF2-405B-AEE5-E651323AD474}" type="pres">
      <dgm:prSet presAssocID="{007E628C-C6DD-4B13-9BBB-EBDCF19546E7}" presName="bottomArc2" presStyleLbl="parChTrans1D1" presStyleIdx="19" presStyleCnt="32"/>
      <dgm:spPr/>
    </dgm:pt>
    <dgm:pt modelId="{FA2FEA23-848B-4AE3-B02B-0644FACD79F1}" type="pres">
      <dgm:prSet presAssocID="{007E628C-C6DD-4B13-9BBB-EBDCF19546E7}" presName="topConnNode2" presStyleLbl="node3" presStyleIdx="0" presStyleCnt="0"/>
      <dgm:spPr/>
    </dgm:pt>
    <dgm:pt modelId="{18C8CB2B-0DF8-47F0-85E0-21317176B1E9}" type="pres">
      <dgm:prSet presAssocID="{007E628C-C6DD-4B13-9BBB-EBDCF19546E7}" presName="hierChild4" presStyleCnt="0"/>
      <dgm:spPr/>
    </dgm:pt>
    <dgm:pt modelId="{6F0B607C-2E18-4AAF-8190-852851828DA6}" type="pres">
      <dgm:prSet presAssocID="{007E628C-C6DD-4B13-9BBB-EBDCF19546E7}" presName="hierChild5" presStyleCnt="0"/>
      <dgm:spPr/>
    </dgm:pt>
    <dgm:pt modelId="{52D1F008-A2B4-4143-B9EB-346EEED7287A}" type="pres">
      <dgm:prSet presAssocID="{2BCBE1B5-3B40-47E8-AC4C-C9DD3B318D47}" presName="Name28" presStyleLbl="parChTrans1D3" presStyleIdx="7" presStyleCnt="12"/>
      <dgm:spPr/>
    </dgm:pt>
    <dgm:pt modelId="{21CCA291-730C-4053-8771-A42438BFDC75}" type="pres">
      <dgm:prSet presAssocID="{769C285A-31D1-4840-8C8F-C6BD040C9C76}" presName="hierRoot2" presStyleCnt="0">
        <dgm:presLayoutVars>
          <dgm:hierBranch val="init"/>
        </dgm:presLayoutVars>
      </dgm:prSet>
      <dgm:spPr/>
    </dgm:pt>
    <dgm:pt modelId="{85C4F7C3-C2FD-4866-AE2F-E518635408FF}" type="pres">
      <dgm:prSet presAssocID="{769C285A-31D1-4840-8C8F-C6BD040C9C76}" presName="rootComposite2" presStyleCnt="0"/>
      <dgm:spPr/>
    </dgm:pt>
    <dgm:pt modelId="{FC8BB495-880E-4784-946B-C4D6E28AA18A}" type="pres">
      <dgm:prSet presAssocID="{769C285A-31D1-4840-8C8F-C6BD040C9C76}" presName="rootText2" presStyleLbl="alignAcc1" presStyleIdx="0" presStyleCnt="0">
        <dgm:presLayoutVars>
          <dgm:chPref val="3"/>
        </dgm:presLayoutVars>
      </dgm:prSet>
      <dgm:spPr/>
    </dgm:pt>
    <dgm:pt modelId="{3CA93CD1-E0D2-42D8-951B-DC6E74D3E510}" type="pres">
      <dgm:prSet presAssocID="{769C285A-31D1-4840-8C8F-C6BD040C9C76}" presName="topArc2" presStyleLbl="parChTrans1D1" presStyleIdx="20" presStyleCnt="32"/>
      <dgm:spPr/>
    </dgm:pt>
    <dgm:pt modelId="{F11B66FA-14DE-412F-B189-35A88DAA4B03}" type="pres">
      <dgm:prSet presAssocID="{769C285A-31D1-4840-8C8F-C6BD040C9C76}" presName="bottomArc2" presStyleLbl="parChTrans1D1" presStyleIdx="21" presStyleCnt="32"/>
      <dgm:spPr/>
    </dgm:pt>
    <dgm:pt modelId="{526F9EFE-B4C0-494D-A0B2-A090C5534716}" type="pres">
      <dgm:prSet presAssocID="{769C285A-31D1-4840-8C8F-C6BD040C9C76}" presName="topConnNode2" presStyleLbl="node3" presStyleIdx="0" presStyleCnt="0"/>
      <dgm:spPr/>
    </dgm:pt>
    <dgm:pt modelId="{3B3BA6CF-8653-43FC-91BE-B40E1255ADAF}" type="pres">
      <dgm:prSet presAssocID="{769C285A-31D1-4840-8C8F-C6BD040C9C76}" presName="hierChild4" presStyleCnt="0"/>
      <dgm:spPr/>
    </dgm:pt>
    <dgm:pt modelId="{2A43D215-10A5-4C17-B48C-4FFE655BC6EA}" type="pres">
      <dgm:prSet presAssocID="{769C285A-31D1-4840-8C8F-C6BD040C9C76}" presName="hierChild5" presStyleCnt="0"/>
      <dgm:spPr/>
    </dgm:pt>
    <dgm:pt modelId="{020BBECC-5081-4C7E-A478-BEEDF458E33B}" type="pres">
      <dgm:prSet presAssocID="{79AA6204-A951-4131-BB53-97AEC7AD5994}" presName="hierChild5" presStyleCnt="0"/>
      <dgm:spPr/>
    </dgm:pt>
    <dgm:pt modelId="{099E6FC3-BF73-41F3-A80D-3425C6CCD330}" type="pres">
      <dgm:prSet presAssocID="{D6E94972-AB40-4B76-97FB-8EEB9D832472}" presName="Name28" presStyleLbl="parChTrans1D2" presStyleIdx="2" presStyleCnt="3"/>
      <dgm:spPr/>
    </dgm:pt>
    <dgm:pt modelId="{613B05A1-B484-4F6B-8E8F-78F9865956F1}" type="pres">
      <dgm:prSet presAssocID="{52F6376F-9A7E-42EF-B2FA-F9C2AB9E8242}" presName="hierRoot2" presStyleCnt="0">
        <dgm:presLayoutVars>
          <dgm:hierBranch val="hang"/>
        </dgm:presLayoutVars>
      </dgm:prSet>
      <dgm:spPr/>
    </dgm:pt>
    <dgm:pt modelId="{7BDA03DA-73A0-4D19-8D74-FF94641CF1BD}" type="pres">
      <dgm:prSet presAssocID="{52F6376F-9A7E-42EF-B2FA-F9C2AB9E8242}" presName="rootComposite2" presStyleCnt="0"/>
      <dgm:spPr/>
    </dgm:pt>
    <dgm:pt modelId="{CD816287-2C5E-47E0-9027-0A988BB2CF64}" type="pres">
      <dgm:prSet presAssocID="{52F6376F-9A7E-42EF-B2FA-F9C2AB9E8242}" presName="rootText2" presStyleLbl="alignAcc1" presStyleIdx="0" presStyleCnt="0">
        <dgm:presLayoutVars>
          <dgm:chPref val="3"/>
        </dgm:presLayoutVars>
      </dgm:prSet>
      <dgm:spPr/>
    </dgm:pt>
    <dgm:pt modelId="{F7F8C3E7-8BF6-4521-9B11-9546E8CB932A}" type="pres">
      <dgm:prSet presAssocID="{52F6376F-9A7E-42EF-B2FA-F9C2AB9E8242}" presName="topArc2" presStyleLbl="parChTrans1D1" presStyleIdx="22" presStyleCnt="32"/>
      <dgm:spPr/>
    </dgm:pt>
    <dgm:pt modelId="{1240F274-E589-4312-9BDA-070C0D39F80C}" type="pres">
      <dgm:prSet presAssocID="{52F6376F-9A7E-42EF-B2FA-F9C2AB9E8242}" presName="bottomArc2" presStyleLbl="parChTrans1D1" presStyleIdx="23" presStyleCnt="32"/>
      <dgm:spPr/>
    </dgm:pt>
    <dgm:pt modelId="{0DE2C983-CB25-48BC-835C-668FDC4F304C}" type="pres">
      <dgm:prSet presAssocID="{52F6376F-9A7E-42EF-B2FA-F9C2AB9E8242}" presName="topConnNode2" presStyleLbl="node2" presStyleIdx="0" presStyleCnt="0"/>
      <dgm:spPr/>
    </dgm:pt>
    <dgm:pt modelId="{7F42A12E-224F-4473-AD6D-0347D43654F2}" type="pres">
      <dgm:prSet presAssocID="{52F6376F-9A7E-42EF-B2FA-F9C2AB9E8242}" presName="hierChild4" presStyleCnt="0"/>
      <dgm:spPr/>
    </dgm:pt>
    <dgm:pt modelId="{9B8DC88C-3832-493A-B7D4-7D74B9B370F5}" type="pres">
      <dgm:prSet presAssocID="{404B00ED-FB71-4F36-9BDA-3A1865163CAC}" presName="Name28" presStyleLbl="parChTrans1D3" presStyleIdx="8" presStyleCnt="12"/>
      <dgm:spPr/>
    </dgm:pt>
    <dgm:pt modelId="{D7FBE877-334C-4640-B3CD-C06F3C35F4ED}" type="pres">
      <dgm:prSet presAssocID="{25CF56BD-C0A7-431E-B42B-0EB57304222A}" presName="hierRoot2" presStyleCnt="0">
        <dgm:presLayoutVars>
          <dgm:hierBranch val="init"/>
        </dgm:presLayoutVars>
      </dgm:prSet>
      <dgm:spPr/>
    </dgm:pt>
    <dgm:pt modelId="{C7BFC0D4-0871-4FAA-A61B-507DE0BB51E0}" type="pres">
      <dgm:prSet presAssocID="{25CF56BD-C0A7-431E-B42B-0EB57304222A}" presName="rootComposite2" presStyleCnt="0"/>
      <dgm:spPr/>
    </dgm:pt>
    <dgm:pt modelId="{A9891966-D92B-431B-8CCA-278E64FB8216}" type="pres">
      <dgm:prSet presAssocID="{25CF56BD-C0A7-431E-B42B-0EB57304222A}" presName="rootText2" presStyleLbl="alignAcc1" presStyleIdx="0" presStyleCnt="0">
        <dgm:presLayoutVars>
          <dgm:chPref val="3"/>
        </dgm:presLayoutVars>
      </dgm:prSet>
      <dgm:spPr/>
    </dgm:pt>
    <dgm:pt modelId="{069A3475-C6B6-44F5-A732-8CF30C678A3E}" type="pres">
      <dgm:prSet presAssocID="{25CF56BD-C0A7-431E-B42B-0EB57304222A}" presName="topArc2" presStyleLbl="parChTrans1D1" presStyleIdx="24" presStyleCnt="32"/>
      <dgm:spPr/>
    </dgm:pt>
    <dgm:pt modelId="{BBA4D6E8-2416-4241-8B95-E1D5E4DDEAD2}" type="pres">
      <dgm:prSet presAssocID="{25CF56BD-C0A7-431E-B42B-0EB57304222A}" presName="bottomArc2" presStyleLbl="parChTrans1D1" presStyleIdx="25" presStyleCnt="32"/>
      <dgm:spPr/>
    </dgm:pt>
    <dgm:pt modelId="{0EA02B57-516B-4FC1-8D0B-945E807C281C}" type="pres">
      <dgm:prSet presAssocID="{25CF56BD-C0A7-431E-B42B-0EB57304222A}" presName="topConnNode2" presStyleLbl="node3" presStyleIdx="0" presStyleCnt="0"/>
      <dgm:spPr/>
    </dgm:pt>
    <dgm:pt modelId="{A7522341-9AA7-4F93-854C-56E1D0097359}" type="pres">
      <dgm:prSet presAssocID="{25CF56BD-C0A7-431E-B42B-0EB57304222A}" presName="hierChild4" presStyleCnt="0"/>
      <dgm:spPr/>
    </dgm:pt>
    <dgm:pt modelId="{E939E5DC-CF41-4271-A488-5AD30A7DDDF6}" type="pres">
      <dgm:prSet presAssocID="{25CF56BD-C0A7-431E-B42B-0EB57304222A}" presName="hierChild5" presStyleCnt="0"/>
      <dgm:spPr/>
    </dgm:pt>
    <dgm:pt modelId="{7F693F18-E49C-46F8-BF41-96E120A76F62}" type="pres">
      <dgm:prSet presAssocID="{B3ED9655-83DD-4E7F-8F14-400A5F13B282}" presName="Name28" presStyleLbl="parChTrans1D3" presStyleIdx="9" presStyleCnt="12"/>
      <dgm:spPr/>
    </dgm:pt>
    <dgm:pt modelId="{18B9A129-CD62-4892-8929-25DBE79CF199}" type="pres">
      <dgm:prSet presAssocID="{87ADB2CC-1A6E-44F9-9E4F-E27D085FB377}" presName="hierRoot2" presStyleCnt="0">
        <dgm:presLayoutVars>
          <dgm:hierBranch val="init"/>
        </dgm:presLayoutVars>
      </dgm:prSet>
      <dgm:spPr/>
    </dgm:pt>
    <dgm:pt modelId="{B5B73D5C-9A98-4D44-A4B3-7B0AC61C3B96}" type="pres">
      <dgm:prSet presAssocID="{87ADB2CC-1A6E-44F9-9E4F-E27D085FB377}" presName="rootComposite2" presStyleCnt="0"/>
      <dgm:spPr/>
    </dgm:pt>
    <dgm:pt modelId="{72C7BAFD-5EDF-4717-8582-12DAB5559CDD}" type="pres">
      <dgm:prSet presAssocID="{87ADB2CC-1A6E-44F9-9E4F-E27D085FB377}" presName="rootText2" presStyleLbl="alignAcc1" presStyleIdx="0" presStyleCnt="0">
        <dgm:presLayoutVars>
          <dgm:chPref val="3"/>
        </dgm:presLayoutVars>
      </dgm:prSet>
      <dgm:spPr/>
    </dgm:pt>
    <dgm:pt modelId="{4C731C8D-F40F-49C7-82E2-64B05E9790BD}" type="pres">
      <dgm:prSet presAssocID="{87ADB2CC-1A6E-44F9-9E4F-E27D085FB377}" presName="topArc2" presStyleLbl="parChTrans1D1" presStyleIdx="26" presStyleCnt="32"/>
      <dgm:spPr/>
    </dgm:pt>
    <dgm:pt modelId="{8170609B-413D-4ABD-B553-60066D4CA113}" type="pres">
      <dgm:prSet presAssocID="{87ADB2CC-1A6E-44F9-9E4F-E27D085FB377}" presName="bottomArc2" presStyleLbl="parChTrans1D1" presStyleIdx="27" presStyleCnt="32"/>
      <dgm:spPr/>
    </dgm:pt>
    <dgm:pt modelId="{8ECD4A24-FD34-4081-85A8-08E1B3AC42E7}" type="pres">
      <dgm:prSet presAssocID="{87ADB2CC-1A6E-44F9-9E4F-E27D085FB377}" presName="topConnNode2" presStyleLbl="node3" presStyleIdx="0" presStyleCnt="0"/>
      <dgm:spPr/>
    </dgm:pt>
    <dgm:pt modelId="{02723446-0C3A-4962-9E31-1D2778D48CF3}" type="pres">
      <dgm:prSet presAssocID="{87ADB2CC-1A6E-44F9-9E4F-E27D085FB377}" presName="hierChild4" presStyleCnt="0"/>
      <dgm:spPr/>
    </dgm:pt>
    <dgm:pt modelId="{0DF9D497-5552-4D60-83FD-95D5296A243F}" type="pres">
      <dgm:prSet presAssocID="{87ADB2CC-1A6E-44F9-9E4F-E27D085FB377}" presName="hierChild5" presStyleCnt="0"/>
      <dgm:spPr/>
    </dgm:pt>
    <dgm:pt modelId="{8195AF14-DB36-437E-A44F-78DFA020DBBE}" type="pres">
      <dgm:prSet presAssocID="{75D2A224-BD29-411D-9F9D-F8EBABCB21F4}" presName="Name28" presStyleLbl="parChTrans1D3" presStyleIdx="10" presStyleCnt="12"/>
      <dgm:spPr/>
    </dgm:pt>
    <dgm:pt modelId="{1A272B04-5FAE-4E7F-9750-C2242A41543A}" type="pres">
      <dgm:prSet presAssocID="{0D651606-B406-4909-8955-B48BE741554F}" presName="hierRoot2" presStyleCnt="0">
        <dgm:presLayoutVars>
          <dgm:hierBranch val="init"/>
        </dgm:presLayoutVars>
      </dgm:prSet>
      <dgm:spPr/>
    </dgm:pt>
    <dgm:pt modelId="{E502E59B-2FFF-4D59-960A-9BFD2AFDAB9B}" type="pres">
      <dgm:prSet presAssocID="{0D651606-B406-4909-8955-B48BE741554F}" presName="rootComposite2" presStyleCnt="0"/>
      <dgm:spPr/>
    </dgm:pt>
    <dgm:pt modelId="{81FE89F4-D834-4774-BD41-D32AB2C3BBBC}" type="pres">
      <dgm:prSet presAssocID="{0D651606-B406-4909-8955-B48BE741554F}" presName="rootText2" presStyleLbl="alignAcc1" presStyleIdx="0" presStyleCnt="0">
        <dgm:presLayoutVars>
          <dgm:chPref val="3"/>
        </dgm:presLayoutVars>
      </dgm:prSet>
      <dgm:spPr/>
    </dgm:pt>
    <dgm:pt modelId="{3A5CA1F4-B14E-400A-8649-8526AFAB949C}" type="pres">
      <dgm:prSet presAssocID="{0D651606-B406-4909-8955-B48BE741554F}" presName="topArc2" presStyleLbl="parChTrans1D1" presStyleIdx="28" presStyleCnt="32"/>
      <dgm:spPr/>
    </dgm:pt>
    <dgm:pt modelId="{AE6982C5-61BD-491B-B957-6E6A5B3321A8}" type="pres">
      <dgm:prSet presAssocID="{0D651606-B406-4909-8955-B48BE741554F}" presName="bottomArc2" presStyleLbl="parChTrans1D1" presStyleIdx="29" presStyleCnt="32"/>
      <dgm:spPr/>
    </dgm:pt>
    <dgm:pt modelId="{D815E985-60C6-4294-B45F-67F731000A37}" type="pres">
      <dgm:prSet presAssocID="{0D651606-B406-4909-8955-B48BE741554F}" presName="topConnNode2" presStyleLbl="node3" presStyleIdx="0" presStyleCnt="0"/>
      <dgm:spPr/>
    </dgm:pt>
    <dgm:pt modelId="{9B809DBF-C4E7-4332-B098-38417C9EA09B}" type="pres">
      <dgm:prSet presAssocID="{0D651606-B406-4909-8955-B48BE741554F}" presName="hierChild4" presStyleCnt="0"/>
      <dgm:spPr/>
    </dgm:pt>
    <dgm:pt modelId="{5D92D9DC-4437-4C55-B891-EA57FCA6422F}" type="pres">
      <dgm:prSet presAssocID="{0D651606-B406-4909-8955-B48BE741554F}" presName="hierChild5" presStyleCnt="0"/>
      <dgm:spPr/>
    </dgm:pt>
    <dgm:pt modelId="{658E3D4E-0F3A-467F-8178-92DA1C7713FE}" type="pres">
      <dgm:prSet presAssocID="{93E3A5CE-C0A3-46F6-AA86-AF74E94F1821}" presName="Name28" presStyleLbl="parChTrans1D3" presStyleIdx="11" presStyleCnt="12"/>
      <dgm:spPr/>
    </dgm:pt>
    <dgm:pt modelId="{A9D192BC-DBF0-4E23-A717-FF58CB0471B1}" type="pres">
      <dgm:prSet presAssocID="{B452016E-9FC2-4B70-959A-D3BA1ECB791D}" presName="hierRoot2" presStyleCnt="0">
        <dgm:presLayoutVars>
          <dgm:hierBranch val="init"/>
        </dgm:presLayoutVars>
      </dgm:prSet>
      <dgm:spPr/>
    </dgm:pt>
    <dgm:pt modelId="{4382A214-1C44-4B49-86A6-57CD461AEF01}" type="pres">
      <dgm:prSet presAssocID="{B452016E-9FC2-4B70-959A-D3BA1ECB791D}" presName="rootComposite2" presStyleCnt="0"/>
      <dgm:spPr/>
    </dgm:pt>
    <dgm:pt modelId="{6FAC9FA1-76B5-46B2-8877-C156480FB539}" type="pres">
      <dgm:prSet presAssocID="{B452016E-9FC2-4B70-959A-D3BA1ECB791D}" presName="rootText2" presStyleLbl="alignAcc1" presStyleIdx="0" presStyleCnt="0">
        <dgm:presLayoutVars>
          <dgm:chPref val="3"/>
        </dgm:presLayoutVars>
      </dgm:prSet>
      <dgm:spPr/>
    </dgm:pt>
    <dgm:pt modelId="{4A7ED3CB-85A1-430B-AF1C-7E4E6D86C046}" type="pres">
      <dgm:prSet presAssocID="{B452016E-9FC2-4B70-959A-D3BA1ECB791D}" presName="topArc2" presStyleLbl="parChTrans1D1" presStyleIdx="30" presStyleCnt="32"/>
      <dgm:spPr/>
    </dgm:pt>
    <dgm:pt modelId="{9CBC1D67-15D1-462B-B1D6-C1ED7898C51D}" type="pres">
      <dgm:prSet presAssocID="{B452016E-9FC2-4B70-959A-D3BA1ECB791D}" presName="bottomArc2" presStyleLbl="parChTrans1D1" presStyleIdx="31" presStyleCnt="32"/>
      <dgm:spPr/>
    </dgm:pt>
    <dgm:pt modelId="{4C8C8934-7B36-4D99-BF53-29A2DFDAC9E2}" type="pres">
      <dgm:prSet presAssocID="{B452016E-9FC2-4B70-959A-D3BA1ECB791D}" presName="topConnNode2" presStyleLbl="node3" presStyleIdx="0" presStyleCnt="0"/>
      <dgm:spPr/>
    </dgm:pt>
    <dgm:pt modelId="{6203054E-F0CA-4694-B60C-0B5CF74CFA5A}" type="pres">
      <dgm:prSet presAssocID="{B452016E-9FC2-4B70-959A-D3BA1ECB791D}" presName="hierChild4" presStyleCnt="0"/>
      <dgm:spPr/>
    </dgm:pt>
    <dgm:pt modelId="{9E4BFE4E-1B61-47C8-B448-CE60A607AA84}" type="pres">
      <dgm:prSet presAssocID="{B452016E-9FC2-4B70-959A-D3BA1ECB791D}" presName="hierChild5" presStyleCnt="0"/>
      <dgm:spPr/>
    </dgm:pt>
    <dgm:pt modelId="{841116D2-9363-42B2-9081-5B569E67A883}" type="pres">
      <dgm:prSet presAssocID="{52F6376F-9A7E-42EF-B2FA-F9C2AB9E8242}" presName="hierChild5" presStyleCnt="0"/>
      <dgm:spPr/>
    </dgm:pt>
    <dgm:pt modelId="{FEEAF4B4-D953-409E-B6B4-8A4F7CA83D1A}" type="pres">
      <dgm:prSet presAssocID="{B3EE3F78-3539-44E0-88B6-F3318F1514C0}" presName="hierChild3" presStyleCnt="0"/>
      <dgm:spPr/>
    </dgm:pt>
  </dgm:ptLst>
  <dgm:cxnLst>
    <dgm:cxn modelId="{C08A8308-C9DD-4B82-BE15-D41CB4D375AF}" type="presOf" srcId="{87ADB2CC-1A6E-44F9-9E4F-E27D085FB377}" destId="{72C7BAFD-5EDF-4717-8582-12DAB5559CDD}" srcOrd="0" destOrd="0" presId="urn:microsoft.com/office/officeart/2008/layout/HalfCircleOrganizationChart"/>
    <dgm:cxn modelId="{6D69B808-256E-4CAA-B97E-0AFAE2352DA9}" type="presOf" srcId="{70E1B385-C221-4FA7-B2C8-E2098BA6F345}" destId="{761E3839-B52A-4748-8692-F9A45EC5997C}" srcOrd="0" destOrd="0" presId="urn:microsoft.com/office/officeart/2008/layout/HalfCircleOrganizationChart"/>
    <dgm:cxn modelId="{6EA2D80D-3C89-4987-A101-90A6CC2C3F42}" srcId="{52F6376F-9A7E-42EF-B2FA-F9C2AB9E8242}" destId="{25CF56BD-C0A7-431E-B42B-0EB57304222A}" srcOrd="0" destOrd="0" parTransId="{404B00ED-FB71-4F36-9BDA-3A1865163CAC}" sibTransId="{DE3EBC5B-80EF-436A-A0E0-72A0FB482ED7}"/>
    <dgm:cxn modelId="{9FB94111-3A57-4ECD-BA85-66FFCA6ACB00}" type="presOf" srcId="{8A21A943-4244-4DDC-9796-BE4F732CB549}" destId="{72462F7E-BC57-4D34-A009-CEB9D97111D8}" srcOrd="1" destOrd="0" presId="urn:microsoft.com/office/officeart/2008/layout/HalfCircleOrganizationChart"/>
    <dgm:cxn modelId="{E98D5712-FD27-406B-9AA0-0EA259806600}" srcId="{52F6376F-9A7E-42EF-B2FA-F9C2AB9E8242}" destId="{B452016E-9FC2-4B70-959A-D3BA1ECB791D}" srcOrd="3" destOrd="0" parTransId="{93E3A5CE-C0A3-46F6-AA86-AF74E94F1821}" sibTransId="{CE8F174B-20A2-4722-A20A-DC1B993D7252}"/>
    <dgm:cxn modelId="{5D1DB215-75A7-4CF0-9470-16F841C60D63}" type="presOf" srcId="{834AC621-BEAB-4CB3-A754-33C2B4597460}" destId="{60997EE5-5982-4A56-8F74-834131307A58}" srcOrd="1" destOrd="0" presId="urn:microsoft.com/office/officeart/2008/layout/HalfCircleOrganizationChart"/>
    <dgm:cxn modelId="{58D54A18-19A3-4B90-8555-F252AF45C32A}" srcId="{8A21A943-4244-4DDC-9796-BE4F732CB549}" destId="{30731A85-0C4F-4786-B15A-42520053AFEA}" srcOrd="3" destOrd="0" parTransId="{58991722-4A34-4C63-8733-3D16641BCA38}" sibTransId="{F66ED5DF-EFFC-4A96-BF79-4D52341D50FC}"/>
    <dgm:cxn modelId="{3EC8761D-742D-4CFC-801C-6CF2EFCF17DC}" type="presOf" srcId="{007E628C-C6DD-4B13-9BBB-EBDCF19546E7}" destId="{E2E9E448-2AF4-47BC-BE09-FB181A3AA987}" srcOrd="0" destOrd="0" presId="urn:microsoft.com/office/officeart/2008/layout/HalfCircleOrganizationChart"/>
    <dgm:cxn modelId="{DC800125-69C2-4A77-B26F-97D29BCB338D}" type="presOf" srcId="{42BE91A7-487E-4DA5-B43F-D4AA343DBC02}" destId="{115BD233-ACD0-4DF1-BD40-E2DF5A690BE8}" srcOrd="0" destOrd="0" presId="urn:microsoft.com/office/officeart/2008/layout/HalfCircleOrganizationChart"/>
    <dgm:cxn modelId="{08AB2B28-7772-4155-8DEE-13A909BA1B3D}" type="presOf" srcId="{563BB5E5-8E86-492E-B473-F6A4B2B02F9F}" destId="{3F715E32-36F8-4506-9B6E-4FD493DE45B3}" srcOrd="1" destOrd="0" presId="urn:microsoft.com/office/officeart/2008/layout/HalfCircleOrganizationChart"/>
    <dgm:cxn modelId="{D2C03429-EA4C-4E76-988B-3E6B5DF1BEE2}" type="presOf" srcId="{769C285A-31D1-4840-8C8F-C6BD040C9C76}" destId="{FC8BB495-880E-4784-946B-C4D6E28AA18A}" srcOrd="0" destOrd="0" presId="urn:microsoft.com/office/officeart/2008/layout/HalfCircleOrganizationChart"/>
    <dgm:cxn modelId="{6CF1DA2B-9757-471A-97FA-950783D73461}" type="presOf" srcId="{52F6376F-9A7E-42EF-B2FA-F9C2AB9E8242}" destId="{0DE2C983-CB25-48BC-835C-668FDC4F304C}" srcOrd="1" destOrd="0" presId="urn:microsoft.com/office/officeart/2008/layout/HalfCircleOrganizationChart"/>
    <dgm:cxn modelId="{18157C2C-1ECD-46D4-9ABA-D7403DF7AC68}" srcId="{C5FE90C6-2F56-4920-887A-4EEF79590B06}" destId="{B3EE3F78-3539-44E0-88B6-F3318F1514C0}" srcOrd="0" destOrd="0" parTransId="{42DB1849-7202-47C7-BB2E-98E67FE24BF0}" sibTransId="{E057F3CD-2B6A-4E28-8C88-B33CBCF5AADC}"/>
    <dgm:cxn modelId="{B9027332-DC93-490B-8F6C-88EC0BABE7EC}" srcId="{B3EE3F78-3539-44E0-88B6-F3318F1514C0}" destId="{79AA6204-A951-4131-BB53-97AEC7AD5994}" srcOrd="1" destOrd="0" parTransId="{0D814165-E6BD-4AB1-9AEF-53E44E125267}" sibTransId="{7ECC91C9-BC2B-4D29-8264-C78797F7D3FB}"/>
    <dgm:cxn modelId="{DCC39933-6275-462D-81B6-408CEED2052E}" type="presOf" srcId="{0D651606-B406-4909-8955-B48BE741554F}" destId="{D815E985-60C6-4294-B45F-67F731000A37}" srcOrd="1" destOrd="0" presId="urn:microsoft.com/office/officeart/2008/layout/HalfCircleOrganizationChart"/>
    <dgm:cxn modelId="{3DAB0637-EF7F-4E37-9648-2F9730CE4F39}" type="presOf" srcId="{25CF56BD-C0A7-431E-B42B-0EB57304222A}" destId="{0EA02B57-516B-4FC1-8D0B-945E807C281C}" srcOrd="1" destOrd="0" presId="urn:microsoft.com/office/officeart/2008/layout/HalfCircleOrganizationChart"/>
    <dgm:cxn modelId="{D87E233F-113A-4123-877E-A0E93A1763AC}" type="presOf" srcId="{B3ED9655-83DD-4E7F-8F14-400A5F13B282}" destId="{7F693F18-E49C-46F8-BF41-96E120A76F62}" srcOrd="0" destOrd="0" presId="urn:microsoft.com/office/officeart/2008/layout/HalfCircleOrganizationChart"/>
    <dgm:cxn modelId="{59B6765C-4DD8-4E7C-89D4-C35E6F4C09EA}" srcId="{8A21A943-4244-4DDC-9796-BE4F732CB549}" destId="{563BB5E5-8E86-492E-B473-F6A4B2B02F9F}" srcOrd="1" destOrd="0" parTransId="{DC04CDEE-25B8-4478-AEF9-C2DF9202084D}" sibTransId="{2F1724ED-DD12-406C-96E1-AEB654FD0908}"/>
    <dgm:cxn modelId="{4C70B35D-886A-4C85-8702-ADF488E73570}" type="presOf" srcId="{AB9CB8BC-4D64-4F5E-B135-9710167179DE}" destId="{C30805B1-9365-4516-B5A3-E1D102EF9D5C}" srcOrd="0" destOrd="0" presId="urn:microsoft.com/office/officeart/2008/layout/HalfCircleOrganizationChart"/>
    <dgm:cxn modelId="{0FBEC25E-4CB7-436F-A9A3-955B6B047C68}" type="presOf" srcId="{B452016E-9FC2-4B70-959A-D3BA1ECB791D}" destId="{6FAC9FA1-76B5-46B2-8877-C156480FB539}" srcOrd="0" destOrd="0" presId="urn:microsoft.com/office/officeart/2008/layout/HalfCircleOrganizationChart"/>
    <dgm:cxn modelId="{6B5E7461-1094-4C8C-9766-30F8797ADD1D}" srcId="{8A21A943-4244-4DDC-9796-BE4F732CB549}" destId="{65933825-87AF-446F-9C9C-DA902E1670AD}" srcOrd="2" destOrd="0" parTransId="{8D121781-A6C6-4D77-A243-8E7F73F8BC8A}" sibTransId="{F1ED7389-454C-4DB8-8FBB-3C0AFEB3FEE5}"/>
    <dgm:cxn modelId="{5ACB7561-0F5E-4066-AAD5-43477ED3A356}" type="presOf" srcId="{75D2A224-BD29-411D-9F9D-F8EBABCB21F4}" destId="{8195AF14-DB36-437E-A44F-78DFA020DBBE}" srcOrd="0" destOrd="0" presId="urn:microsoft.com/office/officeart/2008/layout/HalfCircleOrganizationChart"/>
    <dgm:cxn modelId="{6497CD62-B377-4B98-AE03-CADAF749D3DC}" type="presOf" srcId="{404B00ED-FB71-4F36-9BDA-3A1865163CAC}" destId="{9B8DC88C-3832-493A-B7D4-7D74B9B370F5}" srcOrd="0" destOrd="0" presId="urn:microsoft.com/office/officeart/2008/layout/HalfCircleOrganizationChart"/>
    <dgm:cxn modelId="{A72EED62-296C-464F-AD39-3C6D995262F0}" type="presOf" srcId="{B3EE3F78-3539-44E0-88B6-F3318F1514C0}" destId="{DC420610-9961-4A72-A5C2-01C3A3409C45}" srcOrd="1" destOrd="0" presId="urn:microsoft.com/office/officeart/2008/layout/HalfCircleOrganizationChart"/>
    <dgm:cxn modelId="{08CC5445-051B-4CB1-B1EB-9772F961B184}" type="presOf" srcId="{1F6E5887-D245-481A-9A09-C5AC36E912A2}" destId="{378AA510-F993-4898-ABE9-C8EC9EF4967B}" srcOrd="1" destOrd="0" presId="urn:microsoft.com/office/officeart/2008/layout/HalfCircleOrganizationChart"/>
    <dgm:cxn modelId="{0B0F1F4C-B242-487B-A2CA-1A514806FC1D}" type="presOf" srcId="{2875EABA-8631-444E-81D1-E5935DF67B4C}" destId="{4398F41A-3C13-4B1A-B899-CFE9E80A5223}" srcOrd="0" destOrd="0" presId="urn:microsoft.com/office/officeart/2008/layout/HalfCircleOrganizationChart"/>
    <dgm:cxn modelId="{58230A4E-DC8C-4FE5-80C2-3038BA057B88}" srcId="{52F6376F-9A7E-42EF-B2FA-F9C2AB9E8242}" destId="{87ADB2CC-1A6E-44F9-9E4F-E27D085FB377}" srcOrd="1" destOrd="0" parTransId="{B3ED9655-83DD-4E7F-8F14-400A5F13B282}" sibTransId="{C918748C-700D-46C4-A31E-31FDC797BD55}"/>
    <dgm:cxn modelId="{C1729B70-133A-450F-B319-CE57026C4280}" type="presOf" srcId="{30731A85-0C4F-4786-B15A-42520053AFEA}" destId="{A9CEB9E6-FEA1-40DF-A497-D7F71E5D06A5}" srcOrd="1" destOrd="0" presId="urn:microsoft.com/office/officeart/2008/layout/HalfCircleOrganizationChart"/>
    <dgm:cxn modelId="{740DEF78-B8CA-4F17-BE14-6B0D8D1A7886}" type="presOf" srcId="{87ADB2CC-1A6E-44F9-9E4F-E27D085FB377}" destId="{8ECD4A24-FD34-4081-85A8-08E1B3AC42E7}" srcOrd="1" destOrd="0" presId="urn:microsoft.com/office/officeart/2008/layout/HalfCircleOrganizationChart"/>
    <dgm:cxn modelId="{2198775A-BFBB-4283-B6DC-99629F1A617C}" type="presOf" srcId="{0D814165-E6BD-4AB1-9AEF-53E44E125267}" destId="{8821F3E0-22FE-44B0-A7A3-697F2054128F}" srcOrd="0" destOrd="0" presId="urn:microsoft.com/office/officeart/2008/layout/HalfCircleOrganizationChart"/>
    <dgm:cxn modelId="{541EC07C-294B-45E5-8B10-ADED5C73EF6E}" type="presOf" srcId="{834AC621-BEAB-4CB3-A754-33C2B4597460}" destId="{29FC9A2A-469E-4B88-9D9E-989B0CBAE0B0}" srcOrd="0" destOrd="0" presId="urn:microsoft.com/office/officeart/2008/layout/HalfCircleOrganizationChart"/>
    <dgm:cxn modelId="{9C64A988-A67D-422F-BFE0-4013A464F868}" type="presOf" srcId="{B452016E-9FC2-4B70-959A-D3BA1ECB791D}" destId="{4C8C8934-7B36-4D99-BF53-29A2DFDAC9E2}" srcOrd="1" destOrd="0" presId="urn:microsoft.com/office/officeart/2008/layout/HalfCircleOrganizationChart"/>
    <dgm:cxn modelId="{30EB768B-F07B-43C3-A91C-B8C7231A436A}" type="presOf" srcId="{50376E46-E1AF-4E43-9FEE-1C795533C1E7}" destId="{CFFD1744-5006-4372-ACC7-178510EA8092}" srcOrd="0" destOrd="0" presId="urn:microsoft.com/office/officeart/2008/layout/HalfCircleOrganizationChart"/>
    <dgm:cxn modelId="{16358B8C-6BFB-40D0-A793-2A35A9E32C8B}" type="presOf" srcId="{AB9CB8BC-4D64-4F5E-B135-9710167179DE}" destId="{35A1CD51-CA1B-4B35-83A5-AAC3B4D28ED3}" srcOrd="1" destOrd="0" presId="urn:microsoft.com/office/officeart/2008/layout/HalfCircleOrganizationChart"/>
    <dgm:cxn modelId="{0DC9A68D-8E62-4018-B18E-F09554653BB3}" srcId="{B3EE3F78-3539-44E0-88B6-F3318F1514C0}" destId="{52F6376F-9A7E-42EF-B2FA-F9C2AB9E8242}" srcOrd="2" destOrd="0" parTransId="{D6E94972-AB40-4B76-97FB-8EEB9D832472}" sibTransId="{46348BB1-5A00-41E2-A9BF-C0C90E44F1A8}"/>
    <dgm:cxn modelId="{DBF65F92-AEA2-46DD-B238-0C29D5212326}" srcId="{79AA6204-A951-4131-BB53-97AEC7AD5994}" destId="{1F6E5887-D245-481A-9A09-C5AC36E912A2}" srcOrd="1" destOrd="0" parTransId="{15D3ADBC-4156-4C6A-B538-95467AE498DF}" sibTransId="{BE756E6B-3720-4848-AEB6-9EE74C07C97E}"/>
    <dgm:cxn modelId="{61BBEA93-C457-4C8B-9C56-1B50FD65B282}" srcId="{8A21A943-4244-4DDC-9796-BE4F732CB549}" destId="{AB9CB8BC-4D64-4F5E-B135-9710167179DE}" srcOrd="0" destOrd="0" parTransId="{2875EABA-8631-444E-81D1-E5935DF67B4C}" sibTransId="{58EA5BE1-24E3-4B5A-9DBE-C8CBD22E57F6}"/>
    <dgm:cxn modelId="{011ED195-B918-452C-B220-7CF48CC45FAF}" type="presOf" srcId="{52F6376F-9A7E-42EF-B2FA-F9C2AB9E8242}" destId="{CD816287-2C5E-47E0-9027-0A988BB2CF64}" srcOrd="0" destOrd="0" presId="urn:microsoft.com/office/officeart/2008/layout/HalfCircleOrganizationChart"/>
    <dgm:cxn modelId="{051D199B-98DC-41E0-8F21-5EAABB9E494C}" type="presOf" srcId="{B3EE3F78-3539-44E0-88B6-F3318F1514C0}" destId="{E777FD27-7AB7-4C22-B299-ADE624F83E4A}" srcOrd="0" destOrd="0" presId="urn:microsoft.com/office/officeart/2008/layout/HalfCircleOrganizationChart"/>
    <dgm:cxn modelId="{5D8E709B-4BF1-4FCA-B701-4884E3AF9D30}" type="presOf" srcId="{65933825-87AF-446F-9C9C-DA902E1670AD}" destId="{5F25A058-79B3-4A48-99C4-872E10D12357}" srcOrd="1" destOrd="0" presId="urn:microsoft.com/office/officeart/2008/layout/HalfCircleOrganizationChart"/>
    <dgm:cxn modelId="{BD9E879F-E972-4902-B927-12C630C61ACD}" type="presOf" srcId="{30731A85-0C4F-4786-B15A-42520053AFEA}" destId="{2DB64AAF-15BC-4D6D-A5E4-6FC1F29714E9}" srcOrd="0" destOrd="0" presId="urn:microsoft.com/office/officeart/2008/layout/HalfCircleOrganizationChart"/>
    <dgm:cxn modelId="{0B1DA09F-B1B0-4457-A6FA-5EC55E08579B}" type="presOf" srcId="{1F6E5887-D245-481A-9A09-C5AC36E912A2}" destId="{46395A62-B9E3-45E7-935E-2A238CEBD278}" srcOrd="0" destOrd="0" presId="urn:microsoft.com/office/officeart/2008/layout/HalfCircleOrganizationChart"/>
    <dgm:cxn modelId="{1A73FBA3-B31A-4FB5-B9A9-C75FD2ACA83F}" type="presOf" srcId="{8D121781-A6C6-4D77-A243-8E7F73F8BC8A}" destId="{341AF4FB-2979-4948-835E-0E308F359799}" srcOrd="0" destOrd="0" presId="urn:microsoft.com/office/officeart/2008/layout/HalfCircleOrganizationChart"/>
    <dgm:cxn modelId="{12888CB4-0C6F-43B7-910D-385EF248247A}" type="presOf" srcId="{25CF56BD-C0A7-431E-B42B-0EB57304222A}" destId="{A9891966-D92B-431B-8CCA-278E64FB8216}" srcOrd="0" destOrd="0" presId="urn:microsoft.com/office/officeart/2008/layout/HalfCircleOrganizationChart"/>
    <dgm:cxn modelId="{2EE621B8-205B-4C2F-AE1B-5C6105A4ACC4}" type="presOf" srcId="{D6E94972-AB40-4B76-97FB-8EEB9D832472}" destId="{099E6FC3-BF73-41F3-A80D-3425C6CCD330}" srcOrd="0" destOrd="0" presId="urn:microsoft.com/office/officeart/2008/layout/HalfCircleOrganizationChart"/>
    <dgm:cxn modelId="{21A7E6BD-4EAF-4368-8F73-0555EAD00B5E}" type="presOf" srcId="{65933825-87AF-446F-9C9C-DA902E1670AD}" destId="{FE386BC4-EE2A-4547-A366-A63BAF6A51D7}" srcOrd="0" destOrd="0" presId="urn:microsoft.com/office/officeart/2008/layout/HalfCircleOrganizationChart"/>
    <dgm:cxn modelId="{DC8D2CC0-F1E8-4B8D-9FBB-C3E76C2B7479}" type="presOf" srcId="{15D3ADBC-4156-4C6A-B538-95467AE498DF}" destId="{4D7CD457-B581-4C0F-8C39-504742936609}" srcOrd="0" destOrd="0" presId="urn:microsoft.com/office/officeart/2008/layout/HalfCircleOrganizationChart"/>
    <dgm:cxn modelId="{5AAF54C7-ED37-4F1F-BEBB-BF7E4E07C1F4}" type="presOf" srcId="{79AA6204-A951-4131-BB53-97AEC7AD5994}" destId="{15913382-BCB4-452C-90C9-7138873AFE31}" srcOrd="1" destOrd="0" presId="urn:microsoft.com/office/officeart/2008/layout/HalfCircleOrganizationChart"/>
    <dgm:cxn modelId="{877E50C9-6A7E-467E-B3B8-D86CCF04B86A}" type="presOf" srcId="{C5FE90C6-2F56-4920-887A-4EEF79590B06}" destId="{7A4380A0-5222-438D-84CB-81D170AD6BE8}" srcOrd="0" destOrd="0" presId="urn:microsoft.com/office/officeart/2008/layout/HalfCircleOrganizationChart"/>
    <dgm:cxn modelId="{8B6FCFC9-B159-402E-AC61-EBA837FAF5E4}" type="presOf" srcId="{DC04CDEE-25B8-4478-AEF9-C2DF9202084D}" destId="{D26D90E7-3814-43E5-A1EB-ADA1DE5A8865}" srcOrd="0" destOrd="0" presId="urn:microsoft.com/office/officeart/2008/layout/HalfCircleOrganizationChart"/>
    <dgm:cxn modelId="{CD1E47CC-A63A-41DB-919A-32AABCCC47FD}" srcId="{79AA6204-A951-4131-BB53-97AEC7AD5994}" destId="{769C285A-31D1-4840-8C8F-C6BD040C9C76}" srcOrd="3" destOrd="0" parTransId="{2BCBE1B5-3B40-47E8-AC4C-C9DD3B318D47}" sibTransId="{2ACA072F-DEC8-4717-ACF4-CB8386F7EFFD}"/>
    <dgm:cxn modelId="{92E87ECF-8FD2-4A7D-8907-0B298E21FAFA}" type="presOf" srcId="{2BCBE1B5-3B40-47E8-AC4C-C9DD3B318D47}" destId="{52D1F008-A2B4-4143-B9EB-346EEED7287A}" srcOrd="0" destOrd="0" presId="urn:microsoft.com/office/officeart/2008/layout/HalfCircleOrganizationChart"/>
    <dgm:cxn modelId="{14098BD1-7B8D-41E0-B87B-AC4A8F540EEB}" type="presOf" srcId="{563BB5E5-8E86-492E-B473-F6A4B2B02F9F}" destId="{EC641DCC-FEDD-4ECA-B84B-5C1478B797BF}" srcOrd="0" destOrd="0" presId="urn:microsoft.com/office/officeart/2008/layout/HalfCircleOrganizationChart"/>
    <dgm:cxn modelId="{5F4F56E6-6F28-4EB0-B80C-3F34AEE1D260}" type="presOf" srcId="{007E628C-C6DD-4B13-9BBB-EBDCF19546E7}" destId="{FA2FEA23-848B-4AE3-B02B-0644FACD79F1}" srcOrd="1" destOrd="0" presId="urn:microsoft.com/office/officeart/2008/layout/HalfCircleOrganizationChart"/>
    <dgm:cxn modelId="{D5EA58E7-1C9E-4469-A64C-8D8C413C1CFD}" type="presOf" srcId="{93E3A5CE-C0A3-46F6-AA86-AF74E94F1821}" destId="{658E3D4E-0F3A-467F-8178-92DA1C7713FE}" srcOrd="0" destOrd="0" presId="urn:microsoft.com/office/officeart/2008/layout/HalfCircleOrganizationChart"/>
    <dgm:cxn modelId="{7F8D42EC-F89B-4E63-8B4A-DA7F6D807ED6}" type="presOf" srcId="{58991722-4A34-4C63-8733-3D16641BCA38}" destId="{A5DF20E7-BF2F-4BC6-8361-DCD973F295CB}" srcOrd="0" destOrd="0" presId="urn:microsoft.com/office/officeart/2008/layout/HalfCircleOrganizationChart"/>
    <dgm:cxn modelId="{634505F3-E820-4124-800F-1750A66B5DC0}" type="presOf" srcId="{79AA6204-A951-4131-BB53-97AEC7AD5994}" destId="{0F98AE29-AFD3-4DD6-8854-6127C81C09A2}" srcOrd="0" destOrd="0" presId="urn:microsoft.com/office/officeart/2008/layout/HalfCircleOrganizationChart"/>
    <dgm:cxn modelId="{FAF6BBF3-5B1A-4650-81FD-423234164C51}" srcId="{B3EE3F78-3539-44E0-88B6-F3318F1514C0}" destId="{8A21A943-4244-4DDC-9796-BE4F732CB549}" srcOrd="0" destOrd="0" parTransId="{50376E46-E1AF-4E43-9FEE-1C795533C1E7}" sibTransId="{74BD42A6-C153-469D-A4A1-527AE3C73972}"/>
    <dgm:cxn modelId="{206825F5-33B7-4B4F-AC4A-85D4F37819E2}" srcId="{79AA6204-A951-4131-BB53-97AEC7AD5994}" destId="{834AC621-BEAB-4CB3-A754-33C2B4597460}" srcOrd="0" destOrd="0" parTransId="{42BE91A7-487E-4DA5-B43F-D4AA343DBC02}" sibTransId="{BAD23A7C-2089-45B5-BC93-36F7995EE164}"/>
    <dgm:cxn modelId="{A7426DF5-1F1E-4DF6-A68A-F96302C93273}" srcId="{79AA6204-A951-4131-BB53-97AEC7AD5994}" destId="{007E628C-C6DD-4B13-9BBB-EBDCF19546E7}" srcOrd="2" destOrd="0" parTransId="{70E1B385-C221-4FA7-B2C8-E2098BA6F345}" sibTransId="{CEA0CE30-16E1-425A-81EE-EA098AE125DC}"/>
    <dgm:cxn modelId="{0811A1F9-8C2F-4946-8875-96109E1A1C4C}" type="presOf" srcId="{8A21A943-4244-4DDC-9796-BE4F732CB549}" destId="{18DF86D8-B052-4054-AF1C-AB6892819311}" srcOrd="0" destOrd="0" presId="urn:microsoft.com/office/officeart/2008/layout/HalfCircleOrganizationChart"/>
    <dgm:cxn modelId="{71C287FA-1F20-49CC-83D8-5B73764C4736}" type="presOf" srcId="{0D651606-B406-4909-8955-B48BE741554F}" destId="{81FE89F4-D834-4774-BD41-D32AB2C3BBBC}" srcOrd="0" destOrd="0" presId="urn:microsoft.com/office/officeart/2008/layout/HalfCircleOrganizationChart"/>
    <dgm:cxn modelId="{29FE87FA-8037-4757-9CF2-F2E792DACEBA}" srcId="{52F6376F-9A7E-42EF-B2FA-F9C2AB9E8242}" destId="{0D651606-B406-4909-8955-B48BE741554F}" srcOrd="2" destOrd="0" parTransId="{75D2A224-BD29-411D-9F9D-F8EBABCB21F4}" sibTransId="{B2B95C01-3E5B-43D2-ADAF-D3193A4BDC02}"/>
    <dgm:cxn modelId="{BE5579FF-D017-45EE-BC15-FB580A40F30B}" type="presOf" srcId="{769C285A-31D1-4840-8C8F-C6BD040C9C76}" destId="{526F9EFE-B4C0-494D-A0B2-A090C5534716}" srcOrd="1" destOrd="0" presId="urn:microsoft.com/office/officeart/2008/layout/HalfCircleOrganizationChart"/>
    <dgm:cxn modelId="{BF0D7085-D11F-406A-986F-6D34C3D79EED}" type="presParOf" srcId="{7A4380A0-5222-438D-84CB-81D170AD6BE8}" destId="{8C811F10-6610-415D-A719-F82043B29A35}" srcOrd="0" destOrd="0" presId="urn:microsoft.com/office/officeart/2008/layout/HalfCircleOrganizationChart"/>
    <dgm:cxn modelId="{C31C01A0-18AA-4892-8F6F-01FA394AA601}" type="presParOf" srcId="{8C811F10-6610-415D-A719-F82043B29A35}" destId="{D3183084-ECAE-487F-9153-9CF65040506A}" srcOrd="0" destOrd="0" presId="urn:microsoft.com/office/officeart/2008/layout/HalfCircleOrganizationChart"/>
    <dgm:cxn modelId="{3549A8E5-EF14-4754-A5FF-28B6990B9550}" type="presParOf" srcId="{D3183084-ECAE-487F-9153-9CF65040506A}" destId="{E777FD27-7AB7-4C22-B299-ADE624F83E4A}" srcOrd="0" destOrd="0" presId="urn:microsoft.com/office/officeart/2008/layout/HalfCircleOrganizationChart"/>
    <dgm:cxn modelId="{B6E193C2-2248-47CC-B25D-627C298CC5D2}" type="presParOf" srcId="{D3183084-ECAE-487F-9153-9CF65040506A}" destId="{09F396D3-6510-483C-AAF7-7E75C1E749B8}" srcOrd="1" destOrd="0" presId="urn:microsoft.com/office/officeart/2008/layout/HalfCircleOrganizationChart"/>
    <dgm:cxn modelId="{F099F049-EF6E-4027-9AC4-798AC103F77E}" type="presParOf" srcId="{D3183084-ECAE-487F-9153-9CF65040506A}" destId="{E9048F50-0446-4A05-8C2B-170687207F22}" srcOrd="2" destOrd="0" presId="urn:microsoft.com/office/officeart/2008/layout/HalfCircleOrganizationChart"/>
    <dgm:cxn modelId="{90A67515-94D4-462F-A1CE-A5BDD2F6B56B}" type="presParOf" srcId="{D3183084-ECAE-487F-9153-9CF65040506A}" destId="{DC420610-9961-4A72-A5C2-01C3A3409C45}" srcOrd="3" destOrd="0" presId="urn:microsoft.com/office/officeart/2008/layout/HalfCircleOrganizationChart"/>
    <dgm:cxn modelId="{4F116D83-9870-4D4F-A810-201249049C07}" type="presParOf" srcId="{8C811F10-6610-415D-A719-F82043B29A35}" destId="{A7E2C7F2-B809-4D0F-B944-74B02561744E}" srcOrd="1" destOrd="0" presId="urn:microsoft.com/office/officeart/2008/layout/HalfCircleOrganizationChart"/>
    <dgm:cxn modelId="{FB6BFCDF-ABE1-45AC-BF3D-90045BDA2216}" type="presParOf" srcId="{A7E2C7F2-B809-4D0F-B944-74B02561744E}" destId="{CFFD1744-5006-4372-ACC7-178510EA8092}" srcOrd="0" destOrd="0" presId="urn:microsoft.com/office/officeart/2008/layout/HalfCircleOrganizationChart"/>
    <dgm:cxn modelId="{FE344062-A7D2-44D4-850C-0085631DFA24}" type="presParOf" srcId="{A7E2C7F2-B809-4D0F-B944-74B02561744E}" destId="{7354BFF3-B5F6-4DF8-8BEF-B07737CDE709}" srcOrd="1" destOrd="0" presId="urn:microsoft.com/office/officeart/2008/layout/HalfCircleOrganizationChart"/>
    <dgm:cxn modelId="{344F46CB-1466-43FD-9A88-9CB34CC05514}" type="presParOf" srcId="{7354BFF3-B5F6-4DF8-8BEF-B07737CDE709}" destId="{ADE7D87A-C3EF-43D8-811C-9807D6B663A6}" srcOrd="0" destOrd="0" presId="urn:microsoft.com/office/officeart/2008/layout/HalfCircleOrganizationChart"/>
    <dgm:cxn modelId="{6FF9F248-E28B-431C-B56A-7E4295A9E4B1}" type="presParOf" srcId="{ADE7D87A-C3EF-43D8-811C-9807D6B663A6}" destId="{18DF86D8-B052-4054-AF1C-AB6892819311}" srcOrd="0" destOrd="0" presId="urn:microsoft.com/office/officeart/2008/layout/HalfCircleOrganizationChart"/>
    <dgm:cxn modelId="{68BB492F-8AB5-491D-B616-288FC645271E}" type="presParOf" srcId="{ADE7D87A-C3EF-43D8-811C-9807D6B663A6}" destId="{377A3BE4-654E-4D3B-A566-AD2B05DC624F}" srcOrd="1" destOrd="0" presId="urn:microsoft.com/office/officeart/2008/layout/HalfCircleOrganizationChart"/>
    <dgm:cxn modelId="{E2E15922-B383-4E50-AD65-EA3B7AD2D2A5}" type="presParOf" srcId="{ADE7D87A-C3EF-43D8-811C-9807D6B663A6}" destId="{B4B62ED8-E063-4F33-A906-5E60AC787CF9}" srcOrd="2" destOrd="0" presId="urn:microsoft.com/office/officeart/2008/layout/HalfCircleOrganizationChart"/>
    <dgm:cxn modelId="{DC24D7FB-D4D3-40C4-BA94-E6633163CEF7}" type="presParOf" srcId="{ADE7D87A-C3EF-43D8-811C-9807D6B663A6}" destId="{72462F7E-BC57-4D34-A009-CEB9D97111D8}" srcOrd="3" destOrd="0" presId="urn:microsoft.com/office/officeart/2008/layout/HalfCircleOrganizationChart"/>
    <dgm:cxn modelId="{5C3E8096-BB99-4CD5-BE71-414D9CE3209D}" type="presParOf" srcId="{7354BFF3-B5F6-4DF8-8BEF-B07737CDE709}" destId="{5492A1E4-4C70-4925-8B38-33A3E7018A2D}" srcOrd="1" destOrd="0" presId="urn:microsoft.com/office/officeart/2008/layout/HalfCircleOrganizationChart"/>
    <dgm:cxn modelId="{9A019E15-595F-4D9A-B7CA-DC4AD3C07D5D}" type="presParOf" srcId="{5492A1E4-4C70-4925-8B38-33A3E7018A2D}" destId="{4398F41A-3C13-4B1A-B899-CFE9E80A5223}" srcOrd="0" destOrd="0" presId="urn:microsoft.com/office/officeart/2008/layout/HalfCircleOrganizationChart"/>
    <dgm:cxn modelId="{4FBD7574-3791-4F26-8D48-E460535B4B37}" type="presParOf" srcId="{5492A1E4-4C70-4925-8B38-33A3E7018A2D}" destId="{B1312639-BA4F-47F6-88B5-BA1D7A159299}" srcOrd="1" destOrd="0" presId="urn:microsoft.com/office/officeart/2008/layout/HalfCircleOrganizationChart"/>
    <dgm:cxn modelId="{FC564ADC-C81A-441F-BA83-20E85D07D71E}" type="presParOf" srcId="{B1312639-BA4F-47F6-88B5-BA1D7A159299}" destId="{76F6DFC0-E842-4088-B1D4-07FAEE371EAF}" srcOrd="0" destOrd="0" presId="urn:microsoft.com/office/officeart/2008/layout/HalfCircleOrganizationChart"/>
    <dgm:cxn modelId="{DC1761AA-EB1C-43A0-A336-3B4658E70A3B}" type="presParOf" srcId="{76F6DFC0-E842-4088-B1D4-07FAEE371EAF}" destId="{C30805B1-9365-4516-B5A3-E1D102EF9D5C}" srcOrd="0" destOrd="0" presId="urn:microsoft.com/office/officeart/2008/layout/HalfCircleOrganizationChart"/>
    <dgm:cxn modelId="{E9B5C744-B587-490A-BFF1-E7F6A4EDD564}" type="presParOf" srcId="{76F6DFC0-E842-4088-B1D4-07FAEE371EAF}" destId="{99205F4D-FD7A-4F0C-9D19-DB659EF09068}" srcOrd="1" destOrd="0" presId="urn:microsoft.com/office/officeart/2008/layout/HalfCircleOrganizationChart"/>
    <dgm:cxn modelId="{5F658B3F-60CD-4F66-A6E8-5A9C004C9C52}" type="presParOf" srcId="{76F6DFC0-E842-4088-B1D4-07FAEE371EAF}" destId="{98AE3D1A-C217-4B5F-8490-1303AC296601}" srcOrd="2" destOrd="0" presId="urn:microsoft.com/office/officeart/2008/layout/HalfCircleOrganizationChart"/>
    <dgm:cxn modelId="{3D9858B0-8378-4F9E-8A41-56F7FE73FD8D}" type="presParOf" srcId="{76F6DFC0-E842-4088-B1D4-07FAEE371EAF}" destId="{35A1CD51-CA1B-4B35-83A5-AAC3B4D28ED3}" srcOrd="3" destOrd="0" presId="urn:microsoft.com/office/officeart/2008/layout/HalfCircleOrganizationChart"/>
    <dgm:cxn modelId="{25C35832-6CB3-4F18-98D7-1553AC52F6B7}" type="presParOf" srcId="{B1312639-BA4F-47F6-88B5-BA1D7A159299}" destId="{061BE962-0B7D-402A-88DB-070D1E30B6A2}" srcOrd="1" destOrd="0" presId="urn:microsoft.com/office/officeart/2008/layout/HalfCircleOrganizationChart"/>
    <dgm:cxn modelId="{F52681DE-2E80-44B7-9AD6-35BC68653C2C}" type="presParOf" srcId="{B1312639-BA4F-47F6-88B5-BA1D7A159299}" destId="{8DAD716E-E61D-4720-9DB4-25064A73F83A}" srcOrd="2" destOrd="0" presId="urn:microsoft.com/office/officeart/2008/layout/HalfCircleOrganizationChart"/>
    <dgm:cxn modelId="{067767E1-F767-479B-A909-905691910C66}" type="presParOf" srcId="{5492A1E4-4C70-4925-8B38-33A3E7018A2D}" destId="{D26D90E7-3814-43E5-A1EB-ADA1DE5A8865}" srcOrd="2" destOrd="0" presId="urn:microsoft.com/office/officeart/2008/layout/HalfCircleOrganizationChart"/>
    <dgm:cxn modelId="{566803CD-CBD1-4B45-9330-99998AE9D20D}" type="presParOf" srcId="{5492A1E4-4C70-4925-8B38-33A3E7018A2D}" destId="{976F764C-0DEF-4243-919D-8A5B16DFDEAC}" srcOrd="3" destOrd="0" presId="urn:microsoft.com/office/officeart/2008/layout/HalfCircleOrganizationChart"/>
    <dgm:cxn modelId="{1CEFC93B-2A3D-4259-AECD-4620236000E3}" type="presParOf" srcId="{976F764C-0DEF-4243-919D-8A5B16DFDEAC}" destId="{F1273E06-FB06-4C46-B556-6EFA15969213}" srcOrd="0" destOrd="0" presId="urn:microsoft.com/office/officeart/2008/layout/HalfCircleOrganizationChart"/>
    <dgm:cxn modelId="{FFFF3AC1-4B91-4D20-9749-53542B23E079}" type="presParOf" srcId="{F1273E06-FB06-4C46-B556-6EFA15969213}" destId="{EC641DCC-FEDD-4ECA-B84B-5C1478B797BF}" srcOrd="0" destOrd="0" presId="urn:microsoft.com/office/officeart/2008/layout/HalfCircleOrganizationChart"/>
    <dgm:cxn modelId="{76E4A7AE-60AB-42E2-99BA-2E81F5EC18B7}" type="presParOf" srcId="{F1273E06-FB06-4C46-B556-6EFA15969213}" destId="{FBA6064D-E6F3-464A-8EB2-DEF2A6B88080}" srcOrd="1" destOrd="0" presId="urn:microsoft.com/office/officeart/2008/layout/HalfCircleOrganizationChart"/>
    <dgm:cxn modelId="{1D8CEF54-303F-4FCA-9981-828BB9EF469E}" type="presParOf" srcId="{F1273E06-FB06-4C46-B556-6EFA15969213}" destId="{123BE0C4-47D6-4843-871B-9886791A5BC9}" srcOrd="2" destOrd="0" presId="urn:microsoft.com/office/officeart/2008/layout/HalfCircleOrganizationChart"/>
    <dgm:cxn modelId="{958A4E2A-C932-4471-B964-06C6E7B63BEA}" type="presParOf" srcId="{F1273E06-FB06-4C46-B556-6EFA15969213}" destId="{3F715E32-36F8-4506-9B6E-4FD493DE45B3}" srcOrd="3" destOrd="0" presId="urn:microsoft.com/office/officeart/2008/layout/HalfCircleOrganizationChart"/>
    <dgm:cxn modelId="{D714AAAD-D485-4AF6-B70A-EA2F1FB76D88}" type="presParOf" srcId="{976F764C-0DEF-4243-919D-8A5B16DFDEAC}" destId="{828A0228-6F82-4C42-B71D-C125E16B9344}" srcOrd="1" destOrd="0" presId="urn:microsoft.com/office/officeart/2008/layout/HalfCircleOrganizationChart"/>
    <dgm:cxn modelId="{A4D1FE1D-8BC6-4619-9CFD-0581BC753005}" type="presParOf" srcId="{976F764C-0DEF-4243-919D-8A5B16DFDEAC}" destId="{84F187A1-8AB0-4061-9FC7-5166CE4BE91D}" srcOrd="2" destOrd="0" presId="urn:microsoft.com/office/officeart/2008/layout/HalfCircleOrganizationChart"/>
    <dgm:cxn modelId="{9524E7D0-1D98-4E17-9C04-DF2FBA75A41A}" type="presParOf" srcId="{5492A1E4-4C70-4925-8B38-33A3E7018A2D}" destId="{341AF4FB-2979-4948-835E-0E308F359799}" srcOrd="4" destOrd="0" presId="urn:microsoft.com/office/officeart/2008/layout/HalfCircleOrganizationChart"/>
    <dgm:cxn modelId="{E4F3663B-17A6-4A88-A22C-67F9D155AD7C}" type="presParOf" srcId="{5492A1E4-4C70-4925-8B38-33A3E7018A2D}" destId="{27E4AE4E-52A5-4639-BF26-984C7A216F39}" srcOrd="5" destOrd="0" presId="urn:microsoft.com/office/officeart/2008/layout/HalfCircleOrganizationChart"/>
    <dgm:cxn modelId="{FCFA2C9F-0957-4319-B5EA-C3C29110F9D6}" type="presParOf" srcId="{27E4AE4E-52A5-4639-BF26-984C7A216F39}" destId="{747FE45C-A302-402F-8E39-56F7387FD424}" srcOrd="0" destOrd="0" presId="urn:microsoft.com/office/officeart/2008/layout/HalfCircleOrganizationChart"/>
    <dgm:cxn modelId="{67E9C317-FDD1-4476-9F55-26328155D433}" type="presParOf" srcId="{747FE45C-A302-402F-8E39-56F7387FD424}" destId="{FE386BC4-EE2A-4547-A366-A63BAF6A51D7}" srcOrd="0" destOrd="0" presId="urn:microsoft.com/office/officeart/2008/layout/HalfCircleOrganizationChart"/>
    <dgm:cxn modelId="{6F643536-84A7-44BE-8982-4B2AD27CDF72}" type="presParOf" srcId="{747FE45C-A302-402F-8E39-56F7387FD424}" destId="{53F99051-820C-401C-9A1C-E1D05260600D}" srcOrd="1" destOrd="0" presId="urn:microsoft.com/office/officeart/2008/layout/HalfCircleOrganizationChart"/>
    <dgm:cxn modelId="{1010C0A0-D321-4322-94C0-AD1C3C696025}" type="presParOf" srcId="{747FE45C-A302-402F-8E39-56F7387FD424}" destId="{3AA9E178-A66D-491C-8FC4-95D1F8B82AB2}" srcOrd="2" destOrd="0" presId="urn:microsoft.com/office/officeart/2008/layout/HalfCircleOrganizationChart"/>
    <dgm:cxn modelId="{AA886246-41E4-41FE-ACB2-C1D4AAFEA165}" type="presParOf" srcId="{747FE45C-A302-402F-8E39-56F7387FD424}" destId="{5F25A058-79B3-4A48-99C4-872E10D12357}" srcOrd="3" destOrd="0" presId="urn:microsoft.com/office/officeart/2008/layout/HalfCircleOrganizationChart"/>
    <dgm:cxn modelId="{5CF58345-9164-4A38-9EDC-C66C424277E5}" type="presParOf" srcId="{27E4AE4E-52A5-4639-BF26-984C7A216F39}" destId="{C14F3526-4673-4EA3-807D-97A014C429C0}" srcOrd="1" destOrd="0" presId="urn:microsoft.com/office/officeart/2008/layout/HalfCircleOrganizationChart"/>
    <dgm:cxn modelId="{E69B9B7F-E2BC-4F98-880D-3A2170389C36}" type="presParOf" srcId="{27E4AE4E-52A5-4639-BF26-984C7A216F39}" destId="{2F4BCEC0-159C-4E72-BB54-C89D466A97C7}" srcOrd="2" destOrd="0" presId="urn:microsoft.com/office/officeart/2008/layout/HalfCircleOrganizationChart"/>
    <dgm:cxn modelId="{10A1CD97-E5E8-4675-8AF3-C68DC34067D7}" type="presParOf" srcId="{5492A1E4-4C70-4925-8B38-33A3E7018A2D}" destId="{A5DF20E7-BF2F-4BC6-8361-DCD973F295CB}" srcOrd="6" destOrd="0" presId="urn:microsoft.com/office/officeart/2008/layout/HalfCircleOrganizationChart"/>
    <dgm:cxn modelId="{FA217497-743D-4BCB-A2DC-2A25B8D7D46C}" type="presParOf" srcId="{5492A1E4-4C70-4925-8B38-33A3E7018A2D}" destId="{4C526B09-257F-400A-9FE1-5F766744C97B}" srcOrd="7" destOrd="0" presId="urn:microsoft.com/office/officeart/2008/layout/HalfCircleOrganizationChart"/>
    <dgm:cxn modelId="{C1C8C971-1D41-4409-B1A3-574CBCF080A0}" type="presParOf" srcId="{4C526B09-257F-400A-9FE1-5F766744C97B}" destId="{718A0D9C-2454-4FC4-A7A9-1D27AE46871C}" srcOrd="0" destOrd="0" presId="urn:microsoft.com/office/officeart/2008/layout/HalfCircleOrganizationChart"/>
    <dgm:cxn modelId="{7CE3D178-D9ED-4DF9-85F9-D59A6BAB2720}" type="presParOf" srcId="{718A0D9C-2454-4FC4-A7A9-1D27AE46871C}" destId="{2DB64AAF-15BC-4D6D-A5E4-6FC1F29714E9}" srcOrd="0" destOrd="0" presId="urn:microsoft.com/office/officeart/2008/layout/HalfCircleOrganizationChart"/>
    <dgm:cxn modelId="{A4C37BA2-2800-4D38-A699-B6D63CA4F527}" type="presParOf" srcId="{718A0D9C-2454-4FC4-A7A9-1D27AE46871C}" destId="{6EC951B0-4FFC-4FA7-9B6F-96232BD3C70E}" srcOrd="1" destOrd="0" presId="urn:microsoft.com/office/officeart/2008/layout/HalfCircleOrganizationChart"/>
    <dgm:cxn modelId="{DC37CFBD-B927-4A41-A8CB-CA633838C8BA}" type="presParOf" srcId="{718A0D9C-2454-4FC4-A7A9-1D27AE46871C}" destId="{A6DBDA21-558F-4B47-A823-FA2F4E2295FF}" srcOrd="2" destOrd="0" presId="urn:microsoft.com/office/officeart/2008/layout/HalfCircleOrganizationChart"/>
    <dgm:cxn modelId="{B340E7A9-DDB0-4AF5-87FB-DBF26437F432}" type="presParOf" srcId="{718A0D9C-2454-4FC4-A7A9-1D27AE46871C}" destId="{A9CEB9E6-FEA1-40DF-A497-D7F71E5D06A5}" srcOrd="3" destOrd="0" presId="urn:microsoft.com/office/officeart/2008/layout/HalfCircleOrganizationChart"/>
    <dgm:cxn modelId="{23827A9A-9DA7-4E3A-AACC-A6BA3DD81247}" type="presParOf" srcId="{4C526B09-257F-400A-9FE1-5F766744C97B}" destId="{FD60F542-6FAE-4785-82D0-A927CB37CA96}" srcOrd="1" destOrd="0" presId="urn:microsoft.com/office/officeart/2008/layout/HalfCircleOrganizationChart"/>
    <dgm:cxn modelId="{C788B3EC-D86D-4411-9A5A-186A83D87D5D}" type="presParOf" srcId="{4C526B09-257F-400A-9FE1-5F766744C97B}" destId="{B1354860-6B42-4818-A43E-A53DE233034F}" srcOrd="2" destOrd="0" presId="urn:microsoft.com/office/officeart/2008/layout/HalfCircleOrganizationChart"/>
    <dgm:cxn modelId="{5923DEA8-BF65-470C-BB9D-401D4BEB1FE8}" type="presParOf" srcId="{7354BFF3-B5F6-4DF8-8BEF-B07737CDE709}" destId="{5D972A31-2580-4975-9864-5B9444319843}" srcOrd="2" destOrd="0" presId="urn:microsoft.com/office/officeart/2008/layout/HalfCircleOrganizationChart"/>
    <dgm:cxn modelId="{DBF0A9FA-0188-4298-A8CA-0D805633A1BC}" type="presParOf" srcId="{A7E2C7F2-B809-4D0F-B944-74B02561744E}" destId="{8821F3E0-22FE-44B0-A7A3-697F2054128F}" srcOrd="2" destOrd="0" presId="urn:microsoft.com/office/officeart/2008/layout/HalfCircleOrganizationChart"/>
    <dgm:cxn modelId="{DB9240AC-125D-4568-96B9-BAF889CF251D}" type="presParOf" srcId="{A7E2C7F2-B809-4D0F-B944-74B02561744E}" destId="{D8101D10-F54B-48D3-BF19-77835C0F2A84}" srcOrd="3" destOrd="0" presId="urn:microsoft.com/office/officeart/2008/layout/HalfCircleOrganizationChart"/>
    <dgm:cxn modelId="{A8276069-E720-4DCF-99DE-422FC006BFC1}" type="presParOf" srcId="{D8101D10-F54B-48D3-BF19-77835C0F2A84}" destId="{16E5570E-9A38-47FA-97A7-838623A9407F}" srcOrd="0" destOrd="0" presId="urn:microsoft.com/office/officeart/2008/layout/HalfCircleOrganizationChart"/>
    <dgm:cxn modelId="{7CD4172B-41DB-41B2-859F-548D4DAD29D8}" type="presParOf" srcId="{16E5570E-9A38-47FA-97A7-838623A9407F}" destId="{0F98AE29-AFD3-4DD6-8854-6127C81C09A2}" srcOrd="0" destOrd="0" presId="urn:microsoft.com/office/officeart/2008/layout/HalfCircleOrganizationChart"/>
    <dgm:cxn modelId="{C8296D98-1932-431C-B2B0-A3DE61DDF791}" type="presParOf" srcId="{16E5570E-9A38-47FA-97A7-838623A9407F}" destId="{25A574F4-E1E9-426B-8023-80ADA546DC64}" srcOrd="1" destOrd="0" presId="urn:microsoft.com/office/officeart/2008/layout/HalfCircleOrganizationChart"/>
    <dgm:cxn modelId="{EF545C49-13A5-40A1-9E3A-B9E0375EAD94}" type="presParOf" srcId="{16E5570E-9A38-47FA-97A7-838623A9407F}" destId="{863C1296-ACD6-4EBF-ABB0-27CB82D117E1}" srcOrd="2" destOrd="0" presId="urn:microsoft.com/office/officeart/2008/layout/HalfCircleOrganizationChart"/>
    <dgm:cxn modelId="{6F18A7C2-F23A-44F0-BEFF-7D76E019B12D}" type="presParOf" srcId="{16E5570E-9A38-47FA-97A7-838623A9407F}" destId="{15913382-BCB4-452C-90C9-7138873AFE31}" srcOrd="3" destOrd="0" presId="urn:microsoft.com/office/officeart/2008/layout/HalfCircleOrganizationChart"/>
    <dgm:cxn modelId="{F6E6D109-BC6F-428B-9962-E57DE626AFD4}" type="presParOf" srcId="{D8101D10-F54B-48D3-BF19-77835C0F2A84}" destId="{0D812ED5-1285-4B4B-BEB8-61BAE544392E}" srcOrd="1" destOrd="0" presId="urn:microsoft.com/office/officeart/2008/layout/HalfCircleOrganizationChart"/>
    <dgm:cxn modelId="{6F3EBF78-1848-49E1-BFEB-F898D72427D3}" type="presParOf" srcId="{0D812ED5-1285-4B4B-BEB8-61BAE544392E}" destId="{115BD233-ACD0-4DF1-BD40-E2DF5A690BE8}" srcOrd="0" destOrd="0" presId="urn:microsoft.com/office/officeart/2008/layout/HalfCircleOrganizationChart"/>
    <dgm:cxn modelId="{6FA4FC34-89FC-4B14-BBED-22811BF6CCF3}" type="presParOf" srcId="{0D812ED5-1285-4B4B-BEB8-61BAE544392E}" destId="{F2BDC29C-0189-46CC-AC60-70DC65279F53}" srcOrd="1" destOrd="0" presId="urn:microsoft.com/office/officeart/2008/layout/HalfCircleOrganizationChart"/>
    <dgm:cxn modelId="{1D141288-6032-4A34-924F-52811FED1CDD}" type="presParOf" srcId="{F2BDC29C-0189-46CC-AC60-70DC65279F53}" destId="{99203921-BF4E-4885-86FF-DDE63C4C2A36}" srcOrd="0" destOrd="0" presId="urn:microsoft.com/office/officeart/2008/layout/HalfCircleOrganizationChart"/>
    <dgm:cxn modelId="{9FF6923C-FC1E-4653-8F8D-252EB2DDF01C}" type="presParOf" srcId="{99203921-BF4E-4885-86FF-DDE63C4C2A36}" destId="{29FC9A2A-469E-4B88-9D9E-989B0CBAE0B0}" srcOrd="0" destOrd="0" presId="urn:microsoft.com/office/officeart/2008/layout/HalfCircleOrganizationChart"/>
    <dgm:cxn modelId="{7609BAD9-BD64-403C-946B-EB4103FA6E10}" type="presParOf" srcId="{99203921-BF4E-4885-86FF-DDE63C4C2A36}" destId="{D32B5AE8-3960-48F8-BE05-54146B0358C4}" srcOrd="1" destOrd="0" presId="urn:microsoft.com/office/officeart/2008/layout/HalfCircleOrganizationChart"/>
    <dgm:cxn modelId="{F2D006E1-BE94-4AB8-9F35-02C8A2354E2D}" type="presParOf" srcId="{99203921-BF4E-4885-86FF-DDE63C4C2A36}" destId="{C634457E-C94F-425B-96C3-E8D53A54970A}" srcOrd="2" destOrd="0" presId="urn:microsoft.com/office/officeart/2008/layout/HalfCircleOrganizationChart"/>
    <dgm:cxn modelId="{BB992828-7523-4A23-A1A4-824872DB9503}" type="presParOf" srcId="{99203921-BF4E-4885-86FF-DDE63C4C2A36}" destId="{60997EE5-5982-4A56-8F74-834131307A58}" srcOrd="3" destOrd="0" presId="urn:microsoft.com/office/officeart/2008/layout/HalfCircleOrganizationChart"/>
    <dgm:cxn modelId="{3329F8B1-42B6-457C-B84C-DA2250531BA7}" type="presParOf" srcId="{F2BDC29C-0189-46CC-AC60-70DC65279F53}" destId="{23CF1630-3C4A-49E9-91B4-FCDF1DB041BB}" srcOrd="1" destOrd="0" presId="urn:microsoft.com/office/officeart/2008/layout/HalfCircleOrganizationChart"/>
    <dgm:cxn modelId="{1AE61C97-0490-428D-AE76-3AB2355A2DE8}" type="presParOf" srcId="{F2BDC29C-0189-46CC-AC60-70DC65279F53}" destId="{3F9B9064-88C1-475C-A34B-A56AAF6D9996}" srcOrd="2" destOrd="0" presId="urn:microsoft.com/office/officeart/2008/layout/HalfCircleOrganizationChart"/>
    <dgm:cxn modelId="{E1E41A1E-94E7-4D75-9E2C-258C3A1B0D7D}" type="presParOf" srcId="{0D812ED5-1285-4B4B-BEB8-61BAE544392E}" destId="{4D7CD457-B581-4C0F-8C39-504742936609}" srcOrd="2" destOrd="0" presId="urn:microsoft.com/office/officeart/2008/layout/HalfCircleOrganizationChart"/>
    <dgm:cxn modelId="{30CB2F91-1032-4453-87F2-58399F30B6EA}" type="presParOf" srcId="{0D812ED5-1285-4B4B-BEB8-61BAE544392E}" destId="{EF420D0F-E3DD-45F6-8C8F-5C45C621B367}" srcOrd="3" destOrd="0" presId="urn:microsoft.com/office/officeart/2008/layout/HalfCircleOrganizationChart"/>
    <dgm:cxn modelId="{D0C96BB8-F69A-4881-AE29-3EF318362D3E}" type="presParOf" srcId="{EF420D0F-E3DD-45F6-8C8F-5C45C621B367}" destId="{DF1BE509-E845-43D1-BF7E-FB54DF0F5EFC}" srcOrd="0" destOrd="0" presId="urn:microsoft.com/office/officeart/2008/layout/HalfCircleOrganizationChart"/>
    <dgm:cxn modelId="{BFB0A491-A5B7-41A5-AEA9-93D041F27AB0}" type="presParOf" srcId="{DF1BE509-E845-43D1-BF7E-FB54DF0F5EFC}" destId="{46395A62-B9E3-45E7-935E-2A238CEBD278}" srcOrd="0" destOrd="0" presId="urn:microsoft.com/office/officeart/2008/layout/HalfCircleOrganizationChart"/>
    <dgm:cxn modelId="{CEF320BB-20E9-45F7-BD5D-96D98EB768E3}" type="presParOf" srcId="{DF1BE509-E845-43D1-BF7E-FB54DF0F5EFC}" destId="{B3B153CF-74CF-4B48-9BA4-4FF5A3DBF6EE}" srcOrd="1" destOrd="0" presId="urn:microsoft.com/office/officeart/2008/layout/HalfCircleOrganizationChart"/>
    <dgm:cxn modelId="{2C77CB20-D7C1-40C0-BE61-5C25A4A05DA9}" type="presParOf" srcId="{DF1BE509-E845-43D1-BF7E-FB54DF0F5EFC}" destId="{045AEA8F-E992-4BD4-9D4F-8042994BDCE5}" srcOrd="2" destOrd="0" presId="urn:microsoft.com/office/officeart/2008/layout/HalfCircleOrganizationChart"/>
    <dgm:cxn modelId="{23E8CFA3-0F7A-4505-9DCA-E6EA5C580A13}" type="presParOf" srcId="{DF1BE509-E845-43D1-BF7E-FB54DF0F5EFC}" destId="{378AA510-F993-4898-ABE9-C8EC9EF4967B}" srcOrd="3" destOrd="0" presId="urn:microsoft.com/office/officeart/2008/layout/HalfCircleOrganizationChart"/>
    <dgm:cxn modelId="{E5692EDA-07F9-4CC4-9491-4187148809CF}" type="presParOf" srcId="{EF420D0F-E3DD-45F6-8C8F-5C45C621B367}" destId="{9EF1EE03-DC20-49F1-B1B6-02E4E7DACF21}" srcOrd="1" destOrd="0" presId="urn:microsoft.com/office/officeart/2008/layout/HalfCircleOrganizationChart"/>
    <dgm:cxn modelId="{48770D39-4F4F-42D5-A148-443AFA1C39B2}" type="presParOf" srcId="{EF420D0F-E3DD-45F6-8C8F-5C45C621B367}" destId="{FFFC6744-87DB-413A-A3AF-0B59CDE4DDE4}" srcOrd="2" destOrd="0" presId="urn:microsoft.com/office/officeart/2008/layout/HalfCircleOrganizationChart"/>
    <dgm:cxn modelId="{3BA317DA-B27F-445D-82D8-86D332BF51FF}" type="presParOf" srcId="{0D812ED5-1285-4B4B-BEB8-61BAE544392E}" destId="{761E3839-B52A-4748-8692-F9A45EC5997C}" srcOrd="4" destOrd="0" presId="urn:microsoft.com/office/officeart/2008/layout/HalfCircleOrganizationChart"/>
    <dgm:cxn modelId="{2BC731E5-4401-4C44-B933-B1F495118BC1}" type="presParOf" srcId="{0D812ED5-1285-4B4B-BEB8-61BAE544392E}" destId="{9F7A1080-6604-4B6F-908E-C0D8C4549018}" srcOrd="5" destOrd="0" presId="urn:microsoft.com/office/officeart/2008/layout/HalfCircleOrganizationChart"/>
    <dgm:cxn modelId="{707D79A5-0713-420F-9882-38E830C2CCBC}" type="presParOf" srcId="{9F7A1080-6604-4B6F-908E-C0D8C4549018}" destId="{681B313C-09E3-409B-A792-E5B807F4D80B}" srcOrd="0" destOrd="0" presId="urn:microsoft.com/office/officeart/2008/layout/HalfCircleOrganizationChart"/>
    <dgm:cxn modelId="{240225AE-4B4D-450A-9055-35BE098D977C}" type="presParOf" srcId="{681B313C-09E3-409B-A792-E5B807F4D80B}" destId="{E2E9E448-2AF4-47BC-BE09-FB181A3AA987}" srcOrd="0" destOrd="0" presId="urn:microsoft.com/office/officeart/2008/layout/HalfCircleOrganizationChart"/>
    <dgm:cxn modelId="{94A07375-E8D0-4076-A0B1-24ED15579F38}" type="presParOf" srcId="{681B313C-09E3-409B-A792-E5B807F4D80B}" destId="{8B8B5C78-B2B6-4EF8-8D1E-555E9CF90D82}" srcOrd="1" destOrd="0" presId="urn:microsoft.com/office/officeart/2008/layout/HalfCircleOrganizationChart"/>
    <dgm:cxn modelId="{71E0DF48-C3B1-4573-89AD-9F645A62A8C2}" type="presParOf" srcId="{681B313C-09E3-409B-A792-E5B807F4D80B}" destId="{C728A00B-3AF2-405B-AEE5-E651323AD474}" srcOrd="2" destOrd="0" presId="urn:microsoft.com/office/officeart/2008/layout/HalfCircleOrganizationChart"/>
    <dgm:cxn modelId="{B571F418-5983-4011-8FB0-0F4F47D87847}" type="presParOf" srcId="{681B313C-09E3-409B-A792-E5B807F4D80B}" destId="{FA2FEA23-848B-4AE3-B02B-0644FACD79F1}" srcOrd="3" destOrd="0" presId="urn:microsoft.com/office/officeart/2008/layout/HalfCircleOrganizationChart"/>
    <dgm:cxn modelId="{46C26634-E2EE-4B23-9AEE-77AF254BF7F6}" type="presParOf" srcId="{9F7A1080-6604-4B6F-908E-C0D8C4549018}" destId="{18C8CB2B-0DF8-47F0-85E0-21317176B1E9}" srcOrd="1" destOrd="0" presId="urn:microsoft.com/office/officeart/2008/layout/HalfCircleOrganizationChart"/>
    <dgm:cxn modelId="{9DA76800-BE20-4FFB-8BF1-5F8DACE25380}" type="presParOf" srcId="{9F7A1080-6604-4B6F-908E-C0D8C4549018}" destId="{6F0B607C-2E18-4AAF-8190-852851828DA6}" srcOrd="2" destOrd="0" presId="urn:microsoft.com/office/officeart/2008/layout/HalfCircleOrganizationChart"/>
    <dgm:cxn modelId="{D67D2DAA-3921-49B9-AFF0-3E918B480CE2}" type="presParOf" srcId="{0D812ED5-1285-4B4B-BEB8-61BAE544392E}" destId="{52D1F008-A2B4-4143-B9EB-346EEED7287A}" srcOrd="6" destOrd="0" presId="urn:microsoft.com/office/officeart/2008/layout/HalfCircleOrganizationChart"/>
    <dgm:cxn modelId="{67E8D73E-36A1-4E48-B714-7418ED0C1A0E}" type="presParOf" srcId="{0D812ED5-1285-4B4B-BEB8-61BAE544392E}" destId="{21CCA291-730C-4053-8771-A42438BFDC75}" srcOrd="7" destOrd="0" presId="urn:microsoft.com/office/officeart/2008/layout/HalfCircleOrganizationChart"/>
    <dgm:cxn modelId="{6F6237F6-7F5B-4AA6-BB12-270CBC27AEFD}" type="presParOf" srcId="{21CCA291-730C-4053-8771-A42438BFDC75}" destId="{85C4F7C3-C2FD-4866-AE2F-E518635408FF}" srcOrd="0" destOrd="0" presId="urn:microsoft.com/office/officeart/2008/layout/HalfCircleOrganizationChart"/>
    <dgm:cxn modelId="{B99A91AB-9EAB-4458-81A6-5C037E3CC7E5}" type="presParOf" srcId="{85C4F7C3-C2FD-4866-AE2F-E518635408FF}" destId="{FC8BB495-880E-4784-946B-C4D6E28AA18A}" srcOrd="0" destOrd="0" presId="urn:microsoft.com/office/officeart/2008/layout/HalfCircleOrganizationChart"/>
    <dgm:cxn modelId="{4DAB0FE3-4CF0-485B-9344-4403CD569122}" type="presParOf" srcId="{85C4F7C3-C2FD-4866-AE2F-E518635408FF}" destId="{3CA93CD1-E0D2-42D8-951B-DC6E74D3E510}" srcOrd="1" destOrd="0" presId="urn:microsoft.com/office/officeart/2008/layout/HalfCircleOrganizationChart"/>
    <dgm:cxn modelId="{3C8EF1BF-65E4-4AF9-BCD0-86BA1CCE110B}" type="presParOf" srcId="{85C4F7C3-C2FD-4866-AE2F-E518635408FF}" destId="{F11B66FA-14DE-412F-B189-35A88DAA4B03}" srcOrd="2" destOrd="0" presId="urn:microsoft.com/office/officeart/2008/layout/HalfCircleOrganizationChart"/>
    <dgm:cxn modelId="{90605E55-E02C-4E6F-AC35-FFD3EF2AC67A}" type="presParOf" srcId="{85C4F7C3-C2FD-4866-AE2F-E518635408FF}" destId="{526F9EFE-B4C0-494D-A0B2-A090C5534716}" srcOrd="3" destOrd="0" presId="urn:microsoft.com/office/officeart/2008/layout/HalfCircleOrganizationChart"/>
    <dgm:cxn modelId="{15C614D2-BCA2-4034-8630-DD07220E4FD9}" type="presParOf" srcId="{21CCA291-730C-4053-8771-A42438BFDC75}" destId="{3B3BA6CF-8653-43FC-91BE-B40E1255ADAF}" srcOrd="1" destOrd="0" presId="urn:microsoft.com/office/officeart/2008/layout/HalfCircleOrganizationChart"/>
    <dgm:cxn modelId="{6043797F-853D-4115-9E37-CB0EE33ACFA2}" type="presParOf" srcId="{21CCA291-730C-4053-8771-A42438BFDC75}" destId="{2A43D215-10A5-4C17-B48C-4FFE655BC6EA}" srcOrd="2" destOrd="0" presId="urn:microsoft.com/office/officeart/2008/layout/HalfCircleOrganizationChart"/>
    <dgm:cxn modelId="{507EABCD-102B-4A0B-9DF7-EC62E868B8F9}" type="presParOf" srcId="{D8101D10-F54B-48D3-BF19-77835C0F2A84}" destId="{020BBECC-5081-4C7E-A478-BEEDF458E33B}" srcOrd="2" destOrd="0" presId="urn:microsoft.com/office/officeart/2008/layout/HalfCircleOrganizationChart"/>
    <dgm:cxn modelId="{53B42157-5F32-47F3-B1FB-F49DFA23E127}" type="presParOf" srcId="{A7E2C7F2-B809-4D0F-B944-74B02561744E}" destId="{099E6FC3-BF73-41F3-A80D-3425C6CCD330}" srcOrd="4" destOrd="0" presId="urn:microsoft.com/office/officeart/2008/layout/HalfCircleOrganizationChart"/>
    <dgm:cxn modelId="{C4E71EF5-1AB4-4FDA-BB53-DD82FD664902}" type="presParOf" srcId="{A7E2C7F2-B809-4D0F-B944-74B02561744E}" destId="{613B05A1-B484-4F6B-8E8F-78F9865956F1}" srcOrd="5" destOrd="0" presId="urn:microsoft.com/office/officeart/2008/layout/HalfCircleOrganizationChart"/>
    <dgm:cxn modelId="{4D038909-C166-495C-A54B-B6F6B5CFA205}" type="presParOf" srcId="{613B05A1-B484-4F6B-8E8F-78F9865956F1}" destId="{7BDA03DA-73A0-4D19-8D74-FF94641CF1BD}" srcOrd="0" destOrd="0" presId="urn:microsoft.com/office/officeart/2008/layout/HalfCircleOrganizationChart"/>
    <dgm:cxn modelId="{E256CDCF-6245-490C-AE6D-5B25EA3BBA89}" type="presParOf" srcId="{7BDA03DA-73A0-4D19-8D74-FF94641CF1BD}" destId="{CD816287-2C5E-47E0-9027-0A988BB2CF64}" srcOrd="0" destOrd="0" presId="urn:microsoft.com/office/officeart/2008/layout/HalfCircleOrganizationChart"/>
    <dgm:cxn modelId="{CDAD72E5-1B54-4C4C-9C31-41CD345B046C}" type="presParOf" srcId="{7BDA03DA-73A0-4D19-8D74-FF94641CF1BD}" destId="{F7F8C3E7-8BF6-4521-9B11-9546E8CB932A}" srcOrd="1" destOrd="0" presId="urn:microsoft.com/office/officeart/2008/layout/HalfCircleOrganizationChart"/>
    <dgm:cxn modelId="{13FAC90F-A69B-44B3-8D50-A92BE605AD13}" type="presParOf" srcId="{7BDA03DA-73A0-4D19-8D74-FF94641CF1BD}" destId="{1240F274-E589-4312-9BDA-070C0D39F80C}" srcOrd="2" destOrd="0" presId="urn:microsoft.com/office/officeart/2008/layout/HalfCircleOrganizationChart"/>
    <dgm:cxn modelId="{5E81AF07-307E-4B8E-9771-8A05759F1E3D}" type="presParOf" srcId="{7BDA03DA-73A0-4D19-8D74-FF94641CF1BD}" destId="{0DE2C983-CB25-48BC-835C-668FDC4F304C}" srcOrd="3" destOrd="0" presId="urn:microsoft.com/office/officeart/2008/layout/HalfCircleOrganizationChart"/>
    <dgm:cxn modelId="{7CB09C13-F8BE-4C0B-A908-236340314508}" type="presParOf" srcId="{613B05A1-B484-4F6B-8E8F-78F9865956F1}" destId="{7F42A12E-224F-4473-AD6D-0347D43654F2}" srcOrd="1" destOrd="0" presId="urn:microsoft.com/office/officeart/2008/layout/HalfCircleOrganizationChart"/>
    <dgm:cxn modelId="{0FF207B6-0C1B-4D87-83D1-161D2E669C69}" type="presParOf" srcId="{7F42A12E-224F-4473-AD6D-0347D43654F2}" destId="{9B8DC88C-3832-493A-B7D4-7D74B9B370F5}" srcOrd="0" destOrd="0" presId="urn:microsoft.com/office/officeart/2008/layout/HalfCircleOrganizationChart"/>
    <dgm:cxn modelId="{33F80588-0C1B-4307-9550-A41348ED399A}" type="presParOf" srcId="{7F42A12E-224F-4473-AD6D-0347D43654F2}" destId="{D7FBE877-334C-4640-B3CD-C06F3C35F4ED}" srcOrd="1" destOrd="0" presId="urn:microsoft.com/office/officeart/2008/layout/HalfCircleOrganizationChart"/>
    <dgm:cxn modelId="{0960B5C5-65F6-4ACD-9BBA-21095DA46EB8}" type="presParOf" srcId="{D7FBE877-334C-4640-B3CD-C06F3C35F4ED}" destId="{C7BFC0D4-0871-4FAA-A61B-507DE0BB51E0}" srcOrd="0" destOrd="0" presId="urn:microsoft.com/office/officeart/2008/layout/HalfCircleOrganizationChart"/>
    <dgm:cxn modelId="{3D41EDB9-D628-4CE2-97D6-AAC854BF72A4}" type="presParOf" srcId="{C7BFC0D4-0871-4FAA-A61B-507DE0BB51E0}" destId="{A9891966-D92B-431B-8CCA-278E64FB8216}" srcOrd="0" destOrd="0" presId="urn:microsoft.com/office/officeart/2008/layout/HalfCircleOrganizationChart"/>
    <dgm:cxn modelId="{DC843A83-8CF2-45D4-8F41-54FD65C46C40}" type="presParOf" srcId="{C7BFC0D4-0871-4FAA-A61B-507DE0BB51E0}" destId="{069A3475-C6B6-44F5-A732-8CF30C678A3E}" srcOrd="1" destOrd="0" presId="urn:microsoft.com/office/officeart/2008/layout/HalfCircleOrganizationChart"/>
    <dgm:cxn modelId="{26B91750-D700-4A2B-8826-48D295B0F0FF}" type="presParOf" srcId="{C7BFC0D4-0871-4FAA-A61B-507DE0BB51E0}" destId="{BBA4D6E8-2416-4241-8B95-E1D5E4DDEAD2}" srcOrd="2" destOrd="0" presId="urn:microsoft.com/office/officeart/2008/layout/HalfCircleOrganizationChart"/>
    <dgm:cxn modelId="{1CBD2A2D-EB1F-4B51-9850-73F41EE4EDFE}" type="presParOf" srcId="{C7BFC0D4-0871-4FAA-A61B-507DE0BB51E0}" destId="{0EA02B57-516B-4FC1-8D0B-945E807C281C}" srcOrd="3" destOrd="0" presId="urn:microsoft.com/office/officeart/2008/layout/HalfCircleOrganizationChart"/>
    <dgm:cxn modelId="{51BC2C43-2B4E-4E4E-8C2C-0B9BA1FB22AD}" type="presParOf" srcId="{D7FBE877-334C-4640-B3CD-C06F3C35F4ED}" destId="{A7522341-9AA7-4F93-854C-56E1D0097359}" srcOrd="1" destOrd="0" presId="urn:microsoft.com/office/officeart/2008/layout/HalfCircleOrganizationChart"/>
    <dgm:cxn modelId="{82122496-F4B9-44A0-ACAC-151DC81F1F53}" type="presParOf" srcId="{D7FBE877-334C-4640-B3CD-C06F3C35F4ED}" destId="{E939E5DC-CF41-4271-A488-5AD30A7DDDF6}" srcOrd="2" destOrd="0" presId="urn:microsoft.com/office/officeart/2008/layout/HalfCircleOrganizationChart"/>
    <dgm:cxn modelId="{B6CA5014-3914-4EB7-A05E-7566062B29D0}" type="presParOf" srcId="{7F42A12E-224F-4473-AD6D-0347D43654F2}" destId="{7F693F18-E49C-46F8-BF41-96E120A76F62}" srcOrd="2" destOrd="0" presId="urn:microsoft.com/office/officeart/2008/layout/HalfCircleOrganizationChart"/>
    <dgm:cxn modelId="{D23E2875-6D96-4675-9DE6-7220515188B8}" type="presParOf" srcId="{7F42A12E-224F-4473-AD6D-0347D43654F2}" destId="{18B9A129-CD62-4892-8929-25DBE79CF199}" srcOrd="3" destOrd="0" presId="urn:microsoft.com/office/officeart/2008/layout/HalfCircleOrganizationChart"/>
    <dgm:cxn modelId="{CB825D83-5AC1-4208-822B-3A8C21AA972A}" type="presParOf" srcId="{18B9A129-CD62-4892-8929-25DBE79CF199}" destId="{B5B73D5C-9A98-4D44-A4B3-7B0AC61C3B96}" srcOrd="0" destOrd="0" presId="urn:microsoft.com/office/officeart/2008/layout/HalfCircleOrganizationChart"/>
    <dgm:cxn modelId="{1D538A37-4CE6-4C61-B4DE-BE4CB8C3B45C}" type="presParOf" srcId="{B5B73D5C-9A98-4D44-A4B3-7B0AC61C3B96}" destId="{72C7BAFD-5EDF-4717-8582-12DAB5559CDD}" srcOrd="0" destOrd="0" presId="urn:microsoft.com/office/officeart/2008/layout/HalfCircleOrganizationChart"/>
    <dgm:cxn modelId="{A297DC44-1DFF-48CF-AFEF-0845CD822633}" type="presParOf" srcId="{B5B73D5C-9A98-4D44-A4B3-7B0AC61C3B96}" destId="{4C731C8D-F40F-49C7-82E2-64B05E9790BD}" srcOrd="1" destOrd="0" presId="urn:microsoft.com/office/officeart/2008/layout/HalfCircleOrganizationChart"/>
    <dgm:cxn modelId="{BAD8181E-23D9-43E3-9186-2F58DB3D8FFA}" type="presParOf" srcId="{B5B73D5C-9A98-4D44-A4B3-7B0AC61C3B96}" destId="{8170609B-413D-4ABD-B553-60066D4CA113}" srcOrd="2" destOrd="0" presId="urn:microsoft.com/office/officeart/2008/layout/HalfCircleOrganizationChart"/>
    <dgm:cxn modelId="{7ADF5A8E-69CC-49D9-8E35-9674D51829C1}" type="presParOf" srcId="{B5B73D5C-9A98-4D44-A4B3-7B0AC61C3B96}" destId="{8ECD4A24-FD34-4081-85A8-08E1B3AC42E7}" srcOrd="3" destOrd="0" presId="urn:microsoft.com/office/officeart/2008/layout/HalfCircleOrganizationChart"/>
    <dgm:cxn modelId="{DAF74C61-80A8-4971-9E0A-6E9CDCA8D0A4}" type="presParOf" srcId="{18B9A129-CD62-4892-8929-25DBE79CF199}" destId="{02723446-0C3A-4962-9E31-1D2778D48CF3}" srcOrd="1" destOrd="0" presId="urn:microsoft.com/office/officeart/2008/layout/HalfCircleOrganizationChart"/>
    <dgm:cxn modelId="{0B3B2048-2620-4B01-9830-F1D2D7846F4E}" type="presParOf" srcId="{18B9A129-CD62-4892-8929-25DBE79CF199}" destId="{0DF9D497-5552-4D60-83FD-95D5296A243F}" srcOrd="2" destOrd="0" presId="urn:microsoft.com/office/officeart/2008/layout/HalfCircleOrganizationChart"/>
    <dgm:cxn modelId="{80639BC0-DA7B-4E61-A5A8-C54ED7B1272D}" type="presParOf" srcId="{7F42A12E-224F-4473-AD6D-0347D43654F2}" destId="{8195AF14-DB36-437E-A44F-78DFA020DBBE}" srcOrd="4" destOrd="0" presId="urn:microsoft.com/office/officeart/2008/layout/HalfCircleOrganizationChart"/>
    <dgm:cxn modelId="{F499CF0B-C3AE-4162-B2B6-FE5732489E45}" type="presParOf" srcId="{7F42A12E-224F-4473-AD6D-0347D43654F2}" destId="{1A272B04-5FAE-4E7F-9750-C2242A41543A}" srcOrd="5" destOrd="0" presId="urn:microsoft.com/office/officeart/2008/layout/HalfCircleOrganizationChart"/>
    <dgm:cxn modelId="{EC6CBD35-C4CF-42C0-9832-C6AC2BA58118}" type="presParOf" srcId="{1A272B04-5FAE-4E7F-9750-C2242A41543A}" destId="{E502E59B-2FFF-4D59-960A-9BFD2AFDAB9B}" srcOrd="0" destOrd="0" presId="urn:microsoft.com/office/officeart/2008/layout/HalfCircleOrganizationChart"/>
    <dgm:cxn modelId="{6524633C-082B-46DA-9293-A7A99D07B7C5}" type="presParOf" srcId="{E502E59B-2FFF-4D59-960A-9BFD2AFDAB9B}" destId="{81FE89F4-D834-4774-BD41-D32AB2C3BBBC}" srcOrd="0" destOrd="0" presId="urn:microsoft.com/office/officeart/2008/layout/HalfCircleOrganizationChart"/>
    <dgm:cxn modelId="{E26BCF24-5FFA-47A8-95C1-54EFC8A73CE7}" type="presParOf" srcId="{E502E59B-2FFF-4D59-960A-9BFD2AFDAB9B}" destId="{3A5CA1F4-B14E-400A-8649-8526AFAB949C}" srcOrd="1" destOrd="0" presId="urn:microsoft.com/office/officeart/2008/layout/HalfCircleOrganizationChart"/>
    <dgm:cxn modelId="{76F593A0-CBDA-4F88-B19E-7A96C9BF9861}" type="presParOf" srcId="{E502E59B-2FFF-4D59-960A-9BFD2AFDAB9B}" destId="{AE6982C5-61BD-491B-B957-6E6A5B3321A8}" srcOrd="2" destOrd="0" presId="urn:microsoft.com/office/officeart/2008/layout/HalfCircleOrganizationChart"/>
    <dgm:cxn modelId="{D31A1AD3-6020-46F2-811E-9BC0DAD06B3E}" type="presParOf" srcId="{E502E59B-2FFF-4D59-960A-9BFD2AFDAB9B}" destId="{D815E985-60C6-4294-B45F-67F731000A37}" srcOrd="3" destOrd="0" presId="urn:microsoft.com/office/officeart/2008/layout/HalfCircleOrganizationChart"/>
    <dgm:cxn modelId="{C09799FA-280E-4DD3-AD5A-48D83F12B6AE}" type="presParOf" srcId="{1A272B04-5FAE-4E7F-9750-C2242A41543A}" destId="{9B809DBF-C4E7-4332-B098-38417C9EA09B}" srcOrd="1" destOrd="0" presId="urn:microsoft.com/office/officeart/2008/layout/HalfCircleOrganizationChart"/>
    <dgm:cxn modelId="{25C3D7BE-7E22-455A-90D2-FB1D9FD96CC1}" type="presParOf" srcId="{1A272B04-5FAE-4E7F-9750-C2242A41543A}" destId="{5D92D9DC-4437-4C55-B891-EA57FCA6422F}" srcOrd="2" destOrd="0" presId="urn:microsoft.com/office/officeart/2008/layout/HalfCircleOrganizationChart"/>
    <dgm:cxn modelId="{8D2BC16B-6BC6-442A-A289-E612F3070A7A}" type="presParOf" srcId="{7F42A12E-224F-4473-AD6D-0347D43654F2}" destId="{658E3D4E-0F3A-467F-8178-92DA1C7713FE}" srcOrd="6" destOrd="0" presId="urn:microsoft.com/office/officeart/2008/layout/HalfCircleOrganizationChart"/>
    <dgm:cxn modelId="{7C8D79D8-F860-4003-A18B-F01604703927}" type="presParOf" srcId="{7F42A12E-224F-4473-AD6D-0347D43654F2}" destId="{A9D192BC-DBF0-4E23-A717-FF58CB0471B1}" srcOrd="7" destOrd="0" presId="urn:microsoft.com/office/officeart/2008/layout/HalfCircleOrganizationChart"/>
    <dgm:cxn modelId="{45F094E2-ABCA-441A-A6B9-56EFBBD3F9D7}" type="presParOf" srcId="{A9D192BC-DBF0-4E23-A717-FF58CB0471B1}" destId="{4382A214-1C44-4B49-86A6-57CD461AEF01}" srcOrd="0" destOrd="0" presId="urn:microsoft.com/office/officeart/2008/layout/HalfCircleOrganizationChart"/>
    <dgm:cxn modelId="{A7DF764D-04E1-4E39-8126-FEABC642BD24}" type="presParOf" srcId="{4382A214-1C44-4B49-86A6-57CD461AEF01}" destId="{6FAC9FA1-76B5-46B2-8877-C156480FB539}" srcOrd="0" destOrd="0" presId="urn:microsoft.com/office/officeart/2008/layout/HalfCircleOrganizationChart"/>
    <dgm:cxn modelId="{A0928A8E-9581-4EC7-BF45-996D0EDB5488}" type="presParOf" srcId="{4382A214-1C44-4B49-86A6-57CD461AEF01}" destId="{4A7ED3CB-85A1-430B-AF1C-7E4E6D86C046}" srcOrd="1" destOrd="0" presId="urn:microsoft.com/office/officeart/2008/layout/HalfCircleOrganizationChart"/>
    <dgm:cxn modelId="{1E0DD559-2D45-4C6B-A13E-44F6BCD0FA05}" type="presParOf" srcId="{4382A214-1C44-4B49-86A6-57CD461AEF01}" destId="{9CBC1D67-15D1-462B-B1D6-C1ED7898C51D}" srcOrd="2" destOrd="0" presId="urn:microsoft.com/office/officeart/2008/layout/HalfCircleOrganizationChart"/>
    <dgm:cxn modelId="{9CBC8743-342D-4459-82D1-6FDD015F4A8C}" type="presParOf" srcId="{4382A214-1C44-4B49-86A6-57CD461AEF01}" destId="{4C8C8934-7B36-4D99-BF53-29A2DFDAC9E2}" srcOrd="3" destOrd="0" presId="urn:microsoft.com/office/officeart/2008/layout/HalfCircleOrganizationChart"/>
    <dgm:cxn modelId="{4321252E-AE95-4E3A-A30A-19190C3476EE}" type="presParOf" srcId="{A9D192BC-DBF0-4E23-A717-FF58CB0471B1}" destId="{6203054E-F0CA-4694-B60C-0B5CF74CFA5A}" srcOrd="1" destOrd="0" presId="urn:microsoft.com/office/officeart/2008/layout/HalfCircleOrganizationChart"/>
    <dgm:cxn modelId="{098EEC8C-DFF3-40CD-A772-4458481C5B80}" type="presParOf" srcId="{A9D192BC-DBF0-4E23-A717-FF58CB0471B1}" destId="{9E4BFE4E-1B61-47C8-B448-CE60A607AA84}" srcOrd="2" destOrd="0" presId="urn:microsoft.com/office/officeart/2008/layout/HalfCircleOrganizationChart"/>
    <dgm:cxn modelId="{A24157AB-68CD-4F77-9150-40ABD479368B}" type="presParOf" srcId="{613B05A1-B484-4F6B-8E8F-78F9865956F1}" destId="{841116D2-9363-42B2-9081-5B569E67A883}" srcOrd="2" destOrd="0" presId="urn:microsoft.com/office/officeart/2008/layout/HalfCircleOrganizationChart"/>
    <dgm:cxn modelId="{844E2B24-DC79-490C-8E24-7CF8E224F3B4}" type="presParOf" srcId="{8C811F10-6610-415D-A719-F82043B29A35}" destId="{FEEAF4B4-D953-409E-B6B4-8A4F7CA83D1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45FE9A-3C15-4FF7-B8A6-B610FACB74E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C6D0724-688D-4C0E-BF8F-AD6EC4E4BAAB}">
      <dgm:prSet phldrT="[Text]" custT="1"/>
      <dgm:spPr/>
      <dgm:t>
        <a:bodyPr/>
        <a:lstStyle/>
        <a:p>
          <a:r>
            <a:rPr lang="en-CA" sz="1400" dirty="0"/>
            <a:t>Program Evaluation</a:t>
          </a:r>
          <a:endParaRPr lang="en-US" sz="1400" dirty="0"/>
        </a:p>
      </dgm:t>
    </dgm:pt>
    <dgm:pt modelId="{25FDA872-2978-4FDB-BFA1-D982387018B9}" type="parTrans" cxnId="{8761C182-AEC5-4403-941D-7F7194B73704}">
      <dgm:prSet/>
      <dgm:spPr/>
      <dgm:t>
        <a:bodyPr/>
        <a:lstStyle/>
        <a:p>
          <a:endParaRPr lang="en-US" sz="1400"/>
        </a:p>
      </dgm:t>
    </dgm:pt>
    <dgm:pt modelId="{53226985-116E-49FC-9828-17B8A4577F63}" type="sibTrans" cxnId="{8761C182-AEC5-4403-941D-7F7194B73704}">
      <dgm:prSet/>
      <dgm:spPr/>
      <dgm:t>
        <a:bodyPr/>
        <a:lstStyle/>
        <a:p>
          <a:endParaRPr lang="en-US" sz="1400"/>
        </a:p>
      </dgm:t>
    </dgm:pt>
    <dgm:pt modelId="{C84135DA-B55A-4B9F-94A6-413FE251BECC}">
      <dgm:prSet custT="1"/>
      <dgm:spPr/>
      <dgm:t>
        <a:bodyPr/>
        <a:lstStyle/>
        <a:p>
          <a:r>
            <a:rPr lang="en-CA" sz="1400" dirty="0"/>
            <a:t>C: Analyses</a:t>
          </a:r>
          <a:endParaRPr lang="en-US" sz="1400" dirty="0"/>
        </a:p>
      </dgm:t>
    </dgm:pt>
    <dgm:pt modelId="{3529AEFF-B907-4BE2-86DA-8953C458EBBD}" type="parTrans" cxnId="{F062CED1-D902-45CD-A124-C26D4E2CC201}">
      <dgm:prSet/>
      <dgm:spPr/>
      <dgm:t>
        <a:bodyPr/>
        <a:lstStyle/>
        <a:p>
          <a:endParaRPr lang="en-US" sz="1400"/>
        </a:p>
      </dgm:t>
    </dgm:pt>
    <dgm:pt modelId="{D1A93956-72D6-4DAA-AB43-6B706EC2F118}" type="sibTrans" cxnId="{F062CED1-D902-45CD-A124-C26D4E2CC201}">
      <dgm:prSet/>
      <dgm:spPr/>
      <dgm:t>
        <a:bodyPr/>
        <a:lstStyle/>
        <a:p>
          <a:endParaRPr lang="en-US" sz="1400"/>
        </a:p>
      </dgm:t>
    </dgm:pt>
    <dgm:pt modelId="{C90EB121-47AD-4EEC-8C00-0B2609377AE7}">
      <dgm:prSet custT="1"/>
      <dgm:spPr/>
      <dgm:t>
        <a:bodyPr/>
        <a:lstStyle/>
        <a:p>
          <a:r>
            <a:rPr lang="en-CA" sz="1400" dirty="0"/>
            <a:t>D: Findings</a:t>
          </a:r>
          <a:endParaRPr lang="en-US" sz="1400" dirty="0"/>
        </a:p>
      </dgm:t>
    </dgm:pt>
    <dgm:pt modelId="{02AACE73-4EFF-4682-9663-964491D3F22A}" type="parTrans" cxnId="{E5EEC34F-8E3F-4A8B-B535-5CCE20920134}">
      <dgm:prSet/>
      <dgm:spPr/>
      <dgm:t>
        <a:bodyPr/>
        <a:lstStyle/>
        <a:p>
          <a:endParaRPr lang="en-US" sz="1400"/>
        </a:p>
      </dgm:t>
    </dgm:pt>
    <dgm:pt modelId="{67D193A3-CB86-4A11-927A-04FAE0938886}" type="sibTrans" cxnId="{E5EEC34F-8E3F-4A8B-B535-5CCE20920134}">
      <dgm:prSet/>
      <dgm:spPr/>
      <dgm:t>
        <a:bodyPr/>
        <a:lstStyle/>
        <a:p>
          <a:endParaRPr lang="en-US" sz="1400"/>
        </a:p>
      </dgm:t>
    </dgm:pt>
    <dgm:pt modelId="{2DBBD6F8-2F5A-4246-8A9A-9CEE3A0880F7}">
      <dgm:prSet phldrT="[Text]" custT="1"/>
      <dgm:spPr/>
      <dgm:t>
        <a:bodyPr/>
        <a:lstStyle/>
        <a:p>
          <a:r>
            <a:rPr lang="en-CA" sz="1400" dirty="0"/>
            <a:t>B: Data</a:t>
          </a:r>
          <a:endParaRPr lang="en-US" sz="1400" dirty="0"/>
        </a:p>
      </dgm:t>
    </dgm:pt>
    <dgm:pt modelId="{881CB611-686B-484F-9042-789D8ADC1C34}" type="parTrans" cxnId="{63C1EF19-7731-4D88-ADFE-16CE64732070}">
      <dgm:prSet/>
      <dgm:spPr/>
      <dgm:t>
        <a:bodyPr/>
        <a:lstStyle/>
        <a:p>
          <a:endParaRPr lang="en-US" sz="1400"/>
        </a:p>
      </dgm:t>
    </dgm:pt>
    <dgm:pt modelId="{AA95BCAE-1A01-4469-B7F7-AE8435F42892}" type="sibTrans" cxnId="{63C1EF19-7731-4D88-ADFE-16CE64732070}">
      <dgm:prSet/>
      <dgm:spPr/>
      <dgm:t>
        <a:bodyPr/>
        <a:lstStyle/>
        <a:p>
          <a:endParaRPr lang="en-US" sz="1400"/>
        </a:p>
      </dgm:t>
    </dgm:pt>
    <dgm:pt modelId="{49D169EE-ED34-4CAF-BDD5-A82E7A200667}">
      <dgm:prSet phldrT="[Text]" custT="1"/>
      <dgm:spPr/>
      <dgm:t>
        <a:bodyPr/>
        <a:lstStyle/>
        <a:p>
          <a:r>
            <a:rPr lang="en-US" sz="1400" dirty="0"/>
            <a:t>B1: Extraction of Existing Data</a:t>
          </a:r>
        </a:p>
      </dgm:t>
    </dgm:pt>
    <dgm:pt modelId="{7FB3C725-F597-43F6-BF32-99E543E2AB62}" type="parTrans" cxnId="{F85F5FC2-E750-47D5-8609-6A44B8D35114}">
      <dgm:prSet/>
      <dgm:spPr/>
      <dgm:t>
        <a:bodyPr/>
        <a:lstStyle/>
        <a:p>
          <a:endParaRPr lang="en-US" sz="1400"/>
        </a:p>
      </dgm:t>
    </dgm:pt>
    <dgm:pt modelId="{863F8F4E-3D1F-466E-921D-5662B98C159D}" type="sibTrans" cxnId="{F85F5FC2-E750-47D5-8609-6A44B8D35114}">
      <dgm:prSet/>
      <dgm:spPr/>
      <dgm:t>
        <a:bodyPr/>
        <a:lstStyle/>
        <a:p>
          <a:endParaRPr lang="en-US" sz="1400"/>
        </a:p>
      </dgm:t>
    </dgm:pt>
    <dgm:pt modelId="{DF5D196E-3E79-40F7-ADB2-62904F3B1241}">
      <dgm:prSet phldrT="[Text]" custT="1"/>
      <dgm:spPr/>
      <dgm:t>
        <a:bodyPr/>
        <a:lstStyle/>
        <a:p>
          <a:r>
            <a:rPr lang="en-US" sz="1400" dirty="0"/>
            <a:t>A: Evaluation Plan</a:t>
          </a:r>
        </a:p>
      </dgm:t>
    </dgm:pt>
    <dgm:pt modelId="{C2AC4DE5-662A-43BA-8633-F36B9248D5B4}" type="parTrans" cxnId="{1C871A9E-1C65-4256-8FB7-DAF5E29E2141}">
      <dgm:prSet/>
      <dgm:spPr/>
      <dgm:t>
        <a:bodyPr/>
        <a:lstStyle/>
        <a:p>
          <a:endParaRPr lang="en-US" sz="1400"/>
        </a:p>
      </dgm:t>
    </dgm:pt>
    <dgm:pt modelId="{C22AE877-99A9-4E93-8D83-866DEB2562FA}" type="sibTrans" cxnId="{1C871A9E-1C65-4256-8FB7-DAF5E29E2141}">
      <dgm:prSet/>
      <dgm:spPr/>
      <dgm:t>
        <a:bodyPr/>
        <a:lstStyle/>
        <a:p>
          <a:endParaRPr lang="en-US" sz="1400"/>
        </a:p>
      </dgm:t>
    </dgm:pt>
    <dgm:pt modelId="{BC8C83D8-172B-4771-BD3F-E6EFABA4CC47}">
      <dgm:prSet phldrT="[Text]" custT="1"/>
      <dgm:spPr/>
      <dgm:t>
        <a:bodyPr/>
        <a:lstStyle/>
        <a:p>
          <a:r>
            <a:rPr lang="en-US" sz="1400" dirty="0"/>
            <a:t>A2: Inventory of Available Data</a:t>
          </a:r>
        </a:p>
      </dgm:t>
    </dgm:pt>
    <dgm:pt modelId="{9B4D457E-9007-4D38-B797-4A8DDDE02768}" type="parTrans" cxnId="{39006393-F09E-425C-B5F7-2A812F3C2512}">
      <dgm:prSet/>
      <dgm:spPr/>
      <dgm:t>
        <a:bodyPr/>
        <a:lstStyle/>
        <a:p>
          <a:endParaRPr lang="en-US" sz="1400"/>
        </a:p>
      </dgm:t>
    </dgm:pt>
    <dgm:pt modelId="{5FBCEDAF-8DE3-4D42-8CA3-7E7DAD3D6862}" type="sibTrans" cxnId="{39006393-F09E-425C-B5F7-2A812F3C2512}">
      <dgm:prSet/>
      <dgm:spPr/>
      <dgm:t>
        <a:bodyPr/>
        <a:lstStyle/>
        <a:p>
          <a:endParaRPr lang="en-US" sz="1400"/>
        </a:p>
      </dgm:t>
    </dgm:pt>
    <dgm:pt modelId="{E7F46856-AAE9-46AC-8876-872275E55385}">
      <dgm:prSet phldrT="[Text]" custT="1"/>
      <dgm:spPr/>
      <dgm:t>
        <a:bodyPr/>
        <a:lstStyle/>
        <a:p>
          <a:r>
            <a:rPr lang="en-US" sz="1400" dirty="0"/>
            <a:t>A1: Evaluation Questions</a:t>
          </a:r>
        </a:p>
      </dgm:t>
    </dgm:pt>
    <dgm:pt modelId="{C70CDB42-184E-4FB5-B0C9-BFD61FEDCE9E}" type="parTrans" cxnId="{ABC14672-529C-4779-9E66-D144EEC9BA98}">
      <dgm:prSet/>
      <dgm:spPr/>
      <dgm:t>
        <a:bodyPr/>
        <a:lstStyle/>
        <a:p>
          <a:endParaRPr lang="en-US" sz="1400"/>
        </a:p>
      </dgm:t>
    </dgm:pt>
    <dgm:pt modelId="{368429FF-9474-460C-9711-40949B0C06D0}" type="sibTrans" cxnId="{ABC14672-529C-4779-9E66-D144EEC9BA98}">
      <dgm:prSet/>
      <dgm:spPr/>
      <dgm:t>
        <a:bodyPr/>
        <a:lstStyle/>
        <a:p>
          <a:endParaRPr lang="en-US" sz="1400"/>
        </a:p>
      </dgm:t>
    </dgm:pt>
    <dgm:pt modelId="{E1821B8C-E910-4EFC-B567-EBD6D4810AFD}">
      <dgm:prSet phldrT="[Text]" custT="1"/>
      <dgm:spPr/>
      <dgm:t>
        <a:bodyPr/>
        <a:lstStyle/>
        <a:p>
          <a:r>
            <a:rPr lang="en-US" sz="1400" dirty="0"/>
            <a:t>A4: Description of Methods</a:t>
          </a:r>
        </a:p>
      </dgm:t>
    </dgm:pt>
    <dgm:pt modelId="{2799BBD2-D872-42DC-845A-5CCBDDB445A2}" type="parTrans" cxnId="{B11C4415-8C2A-4725-A34F-0451DA5FCF33}">
      <dgm:prSet/>
      <dgm:spPr/>
      <dgm:t>
        <a:bodyPr/>
        <a:lstStyle/>
        <a:p>
          <a:endParaRPr lang="en-US" sz="1400"/>
        </a:p>
      </dgm:t>
    </dgm:pt>
    <dgm:pt modelId="{66F29C99-9BE3-42BB-8EC0-E52D1D8C148F}" type="sibTrans" cxnId="{B11C4415-8C2A-4725-A34F-0451DA5FCF33}">
      <dgm:prSet/>
      <dgm:spPr/>
      <dgm:t>
        <a:bodyPr/>
        <a:lstStyle/>
        <a:p>
          <a:endParaRPr lang="en-US" sz="1400"/>
        </a:p>
      </dgm:t>
    </dgm:pt>
    <dgm:pt modelId="{B390A2F7-CFCF-46BE-96EA-1205B8EE7D96}">
      <dgm:prSet phldrT="[Text]" custT="1"/>
      <dgm:spPr/>
      <dgm:t>
        <a:bodyPr/>
        <a:lstStyle/>
        <a:p>
          <a:r>
            <a:rPr lang="en-US" sz="1400" dirty="0"/>
            <a:t>B2: New Data Gathered for Evaluation</a:t>
          </a:r>
        </a:p>
      </dgm:t>
    </dgm:pt>
    <dgm:pt modelId="{A284542E-0F49-4B62-B2A8-3A853A944AAC}" type="parTrans" cxnId="{A6783209-E3C9-45AB-A839-930630E756E4}">
      <dgm:prSet/>
      <dgm:spPr/>
      <dgm:t>
        <a:bodyPr/>
        <a:lstStyle/>
        <a:p>
          <a:endParaRPr lang="en-US" sz="1400"/>
        </a:p>
      </dgm:t>
    </dgm:pt>
    <dgm:pt modelId="{CEC4A2C7-76E3-409B-B985-0CA9BBF79754}" type="sibTrans" cxnId="{A6783209-E3C9-45AB-A839-930630E756E4}">
      <dgm:prSet/>
      <dgm:spPr/>
      <dgm:t>
        <a:bodyPr/>
        <a:lstStyle/>
        <a:p>
          <a:endParaRPr lang="en-US" sz="1400"/>
        </a:p>
      </dgm:t>
    </dgm:pt>
    <dgm:pt modelId="{EAD350DB-5B16-4C04-B1BE-8B0654CE4552}">
      <dgm:prSet custT="1"/>
      <dgm:spPr/>
      <dgm:t>
        <a:bodyPr/>
        <a:lstStyle/>
        <a:p>
          <a:r>
            <a:rPr lang="en-US" sz="1400" dirty="0"/>
            <a:t>D1: Interim Preliminary Findings</a:t>
          </a:r>
        </a:p>
      </dgm:t>
    </dgm:pt>
    <dgm:pt modelId="{B5FD5608-EA13-4069-AACA-DE70FD5FCF2E}" type="parTrans" cxnId="{BA8FDE7A-5839-4150-AE50-F2F65EA3F673}">
      <dgm:prSet/>
      <dgm:spPr/>
      <dgm:t>
        <a:bodyPr/>
        <a:lstStyle/>
        <a:p>
          <a:endParaRPr lang="en-US" sz="1400"/>
        </a:p>
      </dgm:t>
    </dgm:pt>
    <dgm:pt modelId="{B80EA6F1-212F-46C6-B38E-EA6B24A4F81F}" type="sibTrans" cxnId="{BA8FDE7A-5839-4150-AE50-F2F65EA3F673}">
      <dgm:prSet/>
      <dgm:spPr/>
      <dgm:t>
        <a:bodyPr/>
        <a:lstStyle/>
        <a:p>
          <a:endParaRPr lang="en-US" sz="1400"/>
        </a:p>
      </dgm:t>
    </dgm:pt>
    <dgm:pt modelId="{0D5DF8B9-8679-4B11-84E6-CEEE0BEB0866}">
      <dgm:prSet custT="1"/>
      <dgm:spPr/>
      <dgm:t>
        <a:bodyPr/>
        <a:lstStyle/>
        <a:p>
          <a:r>
            <a:rPr lang="en-US" sz="1400" dirty="0"/>
            <a:t>D2: Final Report</a:t>
          </a:r>
        </a:p>
      </dgm:t>
    </dgm:pt>
    <dgm:pt modelId="{82CA7315-A2DB-492B-81A7-9E5AE1CD81EB}" type="parTrans" cxnId="{A6496EDC-DE99-4581-B07F-3BDB700908EA}">
      <dgm:prSet/>
      <dgm:spPr/>
      <dgm:t>
        <a:bodyPr/>
        <a:lstStyle/>
        <a:p>
          <a:endParaRPr lang="en-US" sz="1400"/>
        </a:p>
      </dgm:t>
    </dgm:pt>
    <dgm:pt modelId="{6FD041A6-26CC-4ACD-A49C-6FB1170A4FA9}" type="sibTrans" cxnId="{A6496EDC-DE99-4581-B07F-3BDB700908EA}">
      <dgm:prSet/>
      <dgm:spPr/>
      <dgm:t>
        <a:bodyPr/>
        <a:lstStyle/>
        <a:p>
          <a:endParaRPr lang="en-US" sz="1400"/>
        </a:p>
      </dgm:t>
    </dgm:pt>
    <dgm:pt modelId="{862C07D7-6A73-4F98-BCCD-D8E8B4F48034}">
      <dgm:prSet custT="1"/>
      <dgm:spPr/>
      <dgm:t>
        <a:bodyPr/>
        <a:lstStyle/>
        <a:p>
          <a:r>
            <a:rPr lang="en-US" sz="1400" dirty="0"/>
            <a:t>C1: Qualitative</a:t>
          </a:r>
        </a:p>
      </dgm:t>
    </dgm:pt>
    <dgm:pt modelId="{AABB6E9B-1720-4A47-9E79-FC4D5D315763}" type="parTrans" cxnId="{2CA9DEA3-7F62-4637-8DC7-CA5985FF5701}">
      <dgm:prSet/>
      <dgm:spPr/>
      <dgm:t>
        <a:bodyPr/>
        <a:lstStyle/>
        <a:p>
          <a:endParaRPr lang="en-CA"/>
        </a:p>
      </dgm:t>
    </dgm:pt>
    <dgm:pt modelId="{BC669FCA-FA0D-489B-9023-506F65A8DED4}" type="sibTrans" cxnId="{2CA9DEA3-7F62-4637-8DC7-CA5985FF5701}">
      <dgm:prSet/>
      <dgm:spPr/>
      <dgm:t>
        <a:bodyPr/>
        <a:lstStyle/>
        <a:p>
          <a:endParaRPr lang="en-CA"/>
        </a:p>
      </dgm:t>
    </dgm:pt>
    <dgm:pt modelId="{DB877385-0F86-4948-8B72-4DEBE026A5DB}">
      <dgm:prSet custT="1"/>
      <dgm:spPr/>
      <dgm:t>
        <a:bodyPr/>
        <a:lstStyle/>
        <a:p>
          <a:r>
            <a:rPr lang="en-US" sz="1400" dirty="0"/>
            <a:t>C2: Quantitative</a:t>
          </a:r>
        </a:p>
      </dgm:t>
    </dgm:pt>
    <dgm:pt modelId="{12D5D757-9D17-4A0A-9EC7-0C86CD5991DE}" type="parTrans" cxnId="{91D9F675-58F3-41F4-AD58-12C511B5C21F}">
      <dgm:prSet/>
      <dgm:spPr/>
      <dgm:t>
        <a:bodyPr/>
        <a:lstStyle/>
        <a:p>
          <a:endParaRPr lang="en-CA"/>
        </a:p>
      </dgm:t>
    </dgm:pt>
    <dgm:pt modelId="{58E7D3DD-938C-46C5-9297-ADBC40C6720E}" type="sibTrans" cxnId="{91D9F675-58F3-41F4-AD58-12C511B5C21F}">
      <dgm:prSet/>
      <dgm:spPr/>
      <dgm:t>
        <a:bodyPr/>
        <a:lstStyle/>
        <a:p>
          <a:endParaRPr lang="en-CA"/>
        </a:p>
      </dgm:t>
    </dgm:pt>
    <dgm:pt modelId="{A72F4A0B-EF8B-4C60-8472-E75A20E1C9A0}">
      <dgm:prSet phldrT="[Text]" custT="1"/>
      <dgm:spPr/>
      <dgm:t>
        <a:bodyPr/>
        <a:lstStyle/>
        <a:p>
          <a:r>
            <a:rPr lang="en-US" sz="1400" dirty="0"/>
            <a:t>A3: Outcome Measurements</a:t>
          </a:r>
        </a:p>
      </dgm:t>
    </dgm:pt>
    <dgm:pt modelId="{0FEAEE0F-A01B-4138-9D9B-3BC0FAD3DB97}" type="parTrans" cxnId="{C33F77A4-2A3A-4D26-A604-4EC53005D58D}">
      <dgm:prSet/>
      <dgm:spPr/>
      <dgm:t>
        <a:bodyPr/>
        <a:lstStyle/>
        <a:p>
          <a:endParaRPr lang="en-CA"/>
        </a:p>
      </dgm:t>
    </dgm:pt>
    <dgm:pt modelId="{F549C46A-F899-4E1F-AEE4-CAD9A1982526}" type="sibTrans" cxnId="{C33F77A4-2A3A-4D26-A604-4EC53005D58D}">
      <dgm:prSet/>
      <dgm:spPr/>
      <dgm:t>
        <a:bodyPr/>
        <a:lstStyle/>
        <a:p>
          <a:endParaRPr lang="en-CA"/>
        </a:p>
      </dgm:t>
    </dgm:pt>
    <dgm:pt modelId="{7A105253-2660-4232-AD55-ECBC29356E6E}" type="pres">
      <dgm:prSet presAssocID="{A445FE9A-3C15-4FF7-B8A6-B610FACB74E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67A589-5D38-485A-9E96-4DBBF4451EAD}" type="pres">
      <dgm:prSet presAssocID="{8C6D0724-688D-4C0E-BF8F-AD6EC4E4BAAB}" presName="hierRoot1" presStyleCnt="0">
        <dgm:presLayoutVars>
          <dgm:hierBranch val="init"/>
        </dgm:presLayoutVars>
      </dgm:prSet>
      <dgm:spPr/>
    </dgm:pt>
    <dgm:pt modelId="{3DB90659-34D0-4F14-94B9-9EC253A1FCD0}" type="pres">
      <dgm:prSet presAssocID="{8C6D0724-688D-4C0E-BF8F-AD6EC4E4BAAB}" presName="rootComposite1" presStyleCnt="0"/>
      <dgm:spPr/>
    </dgm:pt>
    <dgm:pt modelId="{3B9BCC4B-3625-4755-ABF9-3074E300B4EE}" type="pres">
      <dgm:prSet presAssocID="{8C6D0724-688D-4C0E-BF8F-AD6EC4E4BAAB}" presName="rootText1" presStyleLbl="alignAcc1" presStyleIdx="0" presStyleCnt="0">
        <dgm:presLayoutVars>
          <dgm:chPref val="3"/>
        </dgm:presLayoutVars>
      </dgm:prSet>
      <dgm:spPr/>
    </dgm:pt>
    <dgm:pt modelId="{81A44B8B-812D-4516-92FD-BCBC96D500DC}" type="pres">
      <dgm:prSet presAssocID="{8C6D0724-688D-4C0E-BF8F-AD6EC4E4BAAB}" presName="topArc1" presStyleLbl="parChTrans1D1" presStyleIdx="0" presStyleCnt="30"/>
      <dgm:spPr/>
    </dgm:pt>
    <dgm:pt modelId="{0CC6DC3C-E85A-44B1-B0CD-53F17A53E666}" type="pres">
      <dgm:prSet presAssocID="{8C6D0724-688D-4C0E-BF8F-AD6EC4E4BAAB}" presName="bottomArc1" presStyleLbl="parChTrans1D1" presStyleIdx="1" presStyleCnt="30"/>
      <dgm:spPr/>
    </dgm:pt>
    <dgm:pt modelId="{9085C511-51A7-4418-A0D1-20770BECCDF4}" type="pres">
      <dgm:prSet presAssocID="{8C6D0724-688D-4C0E-BF8F-AD6EC4E4BAAB}" presName="topConnNode1" presStyleLbl="node1" presStyleIdx="0" presStyleCnt="0"/>
      <dgm:spPr/>
    </dgm:pt>
    <dgm:pt modelId="{AE9A060A-DAD4-460F-B459-0BCC2192B310}" type="pres">
      <dgm:prSet presAssocID="{8C6D0724-688D-4C0E-BF8F-AD6EC4E4BAAB}" presName="hierChild2" presStyleCnt="0"/>
      <dgm:spPr/>
    </dgm:pt>
    <dgm:pt modelId="{61B2E387-90AC-44E8-A079-1288DCDC9FA2}" type="pres">
      <dgm:prSet presAssocID="{C2AC4DE5-662A-43BA-8633-F36B9248D5B4}" presName="Name28" presStyleLbl="parChTrans1D2" presStyleIdx="0" presStyleCnt="4"/>
      <dgm:spPr/>
    </dgm:pt>
    <dgm:pt modelId="{54ECF9D8-4EB5-4E78-8B94-F06D2840D003}" type="pres">
      <dgm:prSet presAssocID="{DF5D196E-3E79-40F7-ADB2-62904F3B1241}" presName="hierRoot2" presStyleCnt="0">
        <dgm:presLayoutVars>
          <dgm:hierBranch val="hang"/>
        </dgm:presLayoutVars>
      </dgm:prSet>
      <dgm:spPr/>
    </dgm:pt>
    <dgm:pt modelId="{50CD6D40-3BF1-4378-8E2D-712A20A8586B}" type="pres">
      <dgm:prSet presAssocID="{DF5D196E-3E79-40F7-ADB2-62904F3B1241}" presName="rootComposite2" presStyleCnt="0"/>
      <dgm:spPr/>
    </dgm:pt>
    <dgm:pt modelId="{BF81E26B-3724-49A3-9BF2-6F3487827517}" type="pres">
      <dgm:prSet presAssocID="{DF5D196E-3E79-40F7-ADB2-62904F3B1241}" presName="rootText2" presStyleLbl="alignAcc1" presStyleIdx="0" presStyleCnt="0">
        <dgm:presLayoutVars>
          <dgm:chPref val="3"/>
        </dgm:presLayoutVars>
      </dgm:prSet>
      <dgm:spPr/>
    </dgm:pt>
    <dgm:pt modelId="{14C3A366-B991-43F4-A659-9C47D4FB6287}" type="pres">
      <dgm:prSet presAssocID="{DF5D196E-3E79-40F7-ADB2-62904F3B1241}" presName="topArc2" presStyleLbl="parChTrans1D1" presStyleIdx="2" presStyleCnt="30"/>
      <dgm:spPr/>
    </dgm:pt>
    <dgm:pt modelId="{AF4C09C7-749C-4928-8C39-D7F0CC5AFC35}" type="pres">
      <dgm:prSet presAssocID="{DF5D196E-3E79-40F7-ADB2-62904F3B1241}" presName="bottomArc2" presStyleLbl="parChTrans1D1" presStyleIdx="3" presStyleCnt="30"/>
      <dgm:spPr/>
    </dgm:pt>
    <dgm:pt modelId="{9628A258-4AEC-4EC9-96E1-EA0A2F37E3C2}" type="pres">
      <dgm:prSet presAssocID="{DF5D196E-3E79-40F7-ADB2-62904F3B1241}" presName="topConnNode2" presStyleLbl="node2" presStyleIdx="0" presStyleCnt="0"/>
      <dgm:spPr/>
    </dgm:pt>
    <dgm:pt modelId="{F591EC0B-A529-4F3C-939C-96885604C30E}" type="pres">
      <dgm:prSet presAssocID="{DF5D196E-3E79-40F7-ADB2-62904F3B1241}" presName="hierChild4" presStyleCnt="0"/>
      <dgm:spPr/>
    </dgm:pt>
    <dgm:pt modelId="{223E649F-180D-4578-91BF-08F6BA74C64D}" type="pres">
      <dgm:prSet presAssocID="{C70CDB42-184E-4FB5-B0C9-BFD61FEDCE9E}" presName="Name28" presStyleLbl="parChTrans1D3" presStyleIdx="0" presStyleCnt="10"/>
      <dgm:spPr/>
    </dgm:pt>
    <dgm:pt modelId="{B0BC5A5C-4AB4-44E4-BC50-554510D70768}" type="pres">
      <dgm:prSet presAssocID="{E7F46856-AAE9-46AC-8876-872275E55385}" presName="hierRoot2" presStyleCnt="0">
        <dgm:presLayoutVars>
          <dgm:hierBranch val="init"/>
        </dgm:presLayoutVars>
      </dgm:prSet>
      <dgm:spPr/>
    </dgm:pt>
    <dgm:pt modelId="{FE78165A-5765-43C8-8855-290C661D341F}" type="pres">
      <dgm:prSet presAssocID="{E7F46856-AAE9-46AC-8876-872275E55385}" presName="rootComposite2" presStyleCnt="0"/>
      <dgm:spPr/>
    </dgm:pt>
    <dgm:pt modelId="{A1A609F3-9505-406E-811D-88D9E5B227C5}" type="pres">
      <dgm:prSet presAssocID="{E7F46856-AAE9-46AC-8876-872275E55385}" presName="rootText2" presStyleLbl="alignAcc1" presStyleIdx="0" presStyleCnt="0">
        <dgm:presLayoutVars>
          <dgm:chPref val="3"/>
        </dgm:presLayoutVars>
      </dgm:prSet>
      <dgm:spPr/>
    </dgm:pt>
    <dgm:pt modelId="{9531A575-C86F-425C-B650-66E9AC4E9D0B}" type="pres">
      <dgm:prSet presAssocID="{E7F46856-AAE9-46AC-8876-872275E55385}" presName="topArc2" presStyleLbl="parChTrans1D1" presStyleIdx="4" presStyleCnt="30"/>
      <dgm:spPr/>
    </dgm:pt>
    <dgm:pt modelId="{24A86B9F-A4F5-4823-90C4-E21B5770CB20}" type="pres">
      <dgm:prSet presAssocID="{E7F46856-AAE9-46AC-8876-872275E55385}" presName="bottomArc2" presStyleLbl="parChTrans1D1" presStyleIdx="5" presStyleCnt="30"/>
      <dgm:spPr/>
    </dgm:pt>
    <dgm:pt modelId="{0DAE3441-AB09-4559-8C2F-B398846F7B16}" type="pres">
      <dgm:prSet presAssocID="{E7F46856-AAE9-46AC-8876-872275E55385}" presName="topConnNode2" presStyleLbl="node3" presStyleIdx="0" presStyleCnt="0"/>
      <dgm:spPr/>
    </dgm:pt>
    <dgm:pt modelId="{27A33E61-87E8-4811-8955-336B892DFFBF}" type="pres">
      <dgm:prSet presAssocID="{E7F46856-AAE9-46AC-8876-872275E55385}" presName="hierChild4" presStyleCnt="0"/>
      <dgm:spPr/>
    </dgm:pt>
    <dgm:pt modelId="{55856FFF-C97C-438C-B9D9-AC105690A1DB}" type="pres">
      <dgm:prSet presAssocID="{E7F46856-AAE9-46AC-8876-872275E55385}" presName="hierChild5" presStyleCnt="0"/>
      <dgm:spPr/>
    </dgm:pt>
    <dgm:pt modelId="{3F318B5C-F37B-47A4-B38C-2A2F91B3AA3B}" type="pres">
      <dgm:prSet presAssocID="{9B4D457E-9007-4D38-B797-4A8DDDE02768}" presName="Name28" presStyleLbl="parChTrans1D3" presStyleIdx="1" presStyleCnt="10"/>
      <dgm:spPr/>
    </dgm:pt>
    <dgm:pt modelId="{6FFD664D-59C0-40A1-9F16-00EC2BC6BFE4}" type="pres">
      <dgm:prSet presAssocID="{BC8C83D8-172B-4771-BD3F-E6EFABA4CC47}" presName="hierRoot2" presStyleCnt="0">
        <dgm:presLayoutVars>
          <dgm:hierBranch val="init"/>
        </dgm:presLayoutVars>
      </dgm:prSet>
      <dgm:spPr/>
    </dgm:pt>
    <dgm:pt modelId="{03EBF3C9-777D-49D7-AE68-39CDE931AB09}" type="pres">
      <dgm:prSet presAssocID="{BC8C83D8-172B-4771-BD3F-E6EFABA4CC47}" presName="rootComposite2" presStyleCnt="0"/>
      <dgm:spPr/>
    </dgm:pt>
    <dgm:pt modelId="{CB5A938B-FEBE-49A5-BDB9-7332B4B20CC9}" type="pres">
      <dgm:prSet presAssocID="{BC8C83D8-172B-4771-BD3F-E6EFABA4CC47}" presName="rootText2" presStyleLbl="alignAcc1" presStyleIdx="0" presStyleCnt="0">
        <dgm:presLayoutVars>
          <dgm:chPref val="3"/>
        </dgm:presLayoutVars>
      </dgm:prSet>
      <dgm:spPr/>
    </dgm:pt>
    <dgm:pt modelId="{135BC7B1-658A-41DF-AE2C-89C2F6494A19}" type="pres">
      <dgm:prSet presAssocID="{BC8C83D8-172B-4771-BD3F-E6EFABA4CC47}" presName="topArc2" presStyleLbl="parChTrans1D1" presStyleIdx="6" presStyleCnt="30"/>
      <dgm:spPr/>
    </dgm:pt>
    <dgm:pt modelId="{8F5B4747-6C4E-46D9-AF2D-29D2D3D61FBB}" type="pres">
      <dgm:prSet presAssocID="{BC8C83D8-172B-4771-BD3F-E6EFABA4CC47}" presName="bottomArc2" presStyleLbl="parChTrans1D1" presStyleIdx="7" presStyleCnt="30"/>
      <dgm:spPr/>
    </dgm:pt>
    <dgm:pt modelId="{0B2FDDF4-107A-4639-B542-DD400728FAA6}" type="pres">
      <dgm:prSet presAssocID="{BC8C83D8-172B-4771-BD3F-E6EFABA4CC47}" presName="topConnNode2" presStyleLbl="node3" presStyleIdx="0" presStyleCnt="0"/>
      <dgm:spPr/>
    </dgm:pt>
    <dgm:pt modelId="{A08C0256-D362-4C0F-A623-E356D2BAF651}" type="pres">
      <dgm:prSet presAssocID="{BC8C83D8-172B-4771-BD3F-E6EFABA4CC47}" presName="hierChild4" presStyleCnt="0"/>
      <dgm:spPr/>
    </dgm:pt>
    <dgm:pt modelId="{74796BB2-6192-41D5-A5A3-A91E2DFFC8D4}" type="pres">
      <dgm:prSet presAssocID="{BC8C83D8-172B-4771-BD3F-E6EFABA4CC47}" presName="hierChild5" presStyleCnt="0"/>
      <dgm:spPr/>
    </dgm:pt>
    <dgm:pt modelId="{F76F53B5-EF21-474A-9EC1-5ECD17879452}" type="pres">
      <dgm:prSet presAssocID="{0FEAEE0F-A01B-4138-9D9B-3BC0FAD3DB97}" presName="Name28" presStyleLbl="parChTrans1D3" presStyleIdx="2" presStyleCnt="10"/>
      <dgm:spPr/>
    </dgm:pt>
    <dgm:pt modelId="{3C74FBAF-8208-4D29-AB6F-52A8C9AF74E3}" type="pres">
      <dgm:prSet presAssocID="{A72F4A0B-EF8B-4C60-8472-E75A20E1C9A0}" presName="hierRoot2" presStyleCnt="0">
        <dgm:presLayoutVars>
          <dgm:hierBranch val="init"/>
        </dgm:presLayoutVars>
      </dgm:prSet>
      <dgm:spPr/>
    </dgm:pt>
    <dgm:pt modelId="{3C91A3A0-166A-44CC-8EF3-44B6DDBE9C22}" type="pres">
      <dgm:prSet presAssocID="{A72F4A0B-EF8B-4C60-8472-E75A20E1C9A0}" presName="rootComposite2" presStyleCnt="0"/>
      <dgm:spPr/>
    </dgm:pt>
    <dgm:pt modelId="{4289DBD4-85A0-4E2C-9536-E7AF8ED153F4}" type="pres">
      <dgm:prSet presAssocID="{A72F4A0B-EF8B-4C60-8472-E75A20E1C9A0}" presName="rootText2" presStyleLbl="alignAcc1" presStyleIdx="0" presStyleCnt="0">
        <dgm:presLayoutVars>
          <dgm:chPref val="3"/>
        </dgm:presLayoutVars>
      </dgm:prSet>
      <dgm:spPr/>
    </dgm:pt>
    <dgm:pt modelId="{7F5265D6-2D4D-4C69-9ABA-5D90BF10F59E}" type="pres">
      <dgm:prSet presAssocID="{A72F4A0B-EF8B-4C60-8472-E75A20E1C9A0}" presName="topArc2" presStyleLbl="parChTrans1D1" presStyleIdx="8" presStyleCnt="30"/>
      <dgm:spPr/>
    </dgm:pt>
    <dgm:pt modelId="{188A8B04-8F2D-4581-872C-C01CCE8BE184}" type="pres">
      <dgm:prSet presAssocID="{A72F4A0B-EF8B-4C60-8472-E75A20E1C9A0}" presName="bottomArc2" presStyleLbl="parChTrans1D1" presStyleIdx="9" presStyleCnt="30"/>
      <dgm:spPr/>
    </dgm:pt>
    <dgm:pt modelId="{9EC275D6-2C21-4EFA-8BAB-69EF578CBB32}" type="pres">
      <dgm:prSet presAssocID="{A72F4A0B-EF8B-4C60-8472-E75A20E1C9A0}" presName="topConnNode2" presStyleLbl="node3" presStyleIdx="0" presStyleCnt="0"/>
      <dgm:spPr/>
    </dgm:pt>
    <dgm:pt modelId="{1EBA168F-C667-41FD-99ED-9B9F254468EF}" type="pres">
      <dgm:prSet presAssocID="{A72F4A0B-EF8B-4C60-8472-E75A20E1C9A0}" presName="hierChild4" presStyleCnt="0"/>
      <dgm:spPr/>
    </dgm:pt>
    <dgm:pt modelId="{6CCD98A7-0ED6-4330-A96B-3A86DBD0F347}" type="pres">
      <dgm:prSet presAssocID="{A72F4A0B-EF8B-4C60-8472-E75A20E1C9A0}" presName="hierChild5" presStyleCnt="0"/>
      <dgm:spPr/>
    </dgm:pt>
    <dgm:pt modelId="{A1A87128-101C-4980-8F90-228EA695FD62}" type="pres">
      <dgm:prSet presAssocID="{2799BBD2-D872-42DC-845A-5CCBDDB445A2}" presName="Name28" presStyleLbl="parChTrans1D3" presStyleIdx="3" presStyleCnt="10"/>
      <dgm:spPr/>
    </dgm:pt>
    <dgm:pt modelId="{700D83EE-7841-426E-AC24-FECC56D59682}" type="pres">
      <dgm:prSet presAssocID="{E1821B8C-E910-4EFC-B567-EBD6D4810AFD}" presName="hierRoot2" presStyleCnt="0">
        <dgm:presLayoutVars>
          <dgm:hierBranch val="init"/>
        </dgm:presLayoutVars>
      </dgm:prSet>
      <dgm:spPr/>
    </dgm:pt>
    <dgm:pt modelId="{0CF44A75-91BD-437A-9727-916A0AA16CEC}" type="pres">
      <dgm:prSet presAssocID="{E1821B8C-E910-4EFC-B567-EBD6D4810AFD}" presName="rootComposite2" presStyleCnt="0"/>
      <dgm:spPr/>
    </dgm:pt>
    <dgm:pt modelId="{811B7A9F-D726-4E48-91A4-7728AE577BD2}" type="pres">
      <dgm:prSet presAssocID="{E1821B8C-E910-4EFC-B567-EBD6D4810AFD}" presName="rootText2" presStyleLbl="alignAcc1" presStyleIdx="0" presStyleCnt="0">
        <dgm:presLayoutVars>
          <dgm:chPref val="3"/>
        </dgm:presLayoutVars>
      </dgm:prSet>
      <dgm:spPr/>
    </dgm:pt>
    <dgm:pt modelId="{BE3214B1-F5F8-426A-B4F0-B4B17AB81303}" type="pres">
      <dgm:prSet presAssocID="{E1821B8C-E910-4EFC-B567-EBD6D4810AFD}" presName="topArc2" presStyleLbl="parChTrans1D1" presStyleIdx="10" presStyleCnt="30"/>
      <dgm:spPr/>
    </dgm:pt>
    <dgm:pt modelId="{A50B0675-7D13-4177-8CAC-8CB8B1EAA3F0}" type="pres">
      <dgm:prSet presAssocID="{E1821B8C-E910-4EFC-B567-EBD6D4810AFD}" presName="bottomArc2" presStyleLbl="parChTrans1D1" presStyleIdx="11" presStyleCnt="30"/>
      <dgm:spPr/>
    </dgm:pt>
    <dgm:pt modelId="{8F9F36AA-7C43-4EB7-A257-495D45D25FEC}" type="pres">
      <dgm:prSet presAssocID="{E1821B8C-E910-4EFC-B567-EBD6D4810AFD}" presName="topConnNode2" presStyleLbl="node3" presStyleIdx="0" presStyleCnt="0"/>
      <dgm:spPr/>
    </dgm:pt>
    <dgm:pt modelId="{10FBAF9A-CA93-4A8E-8674-3653512F370F}" type="pres">
      <dgm:prSet presAssocID="{E1821B8C-E910-4EFC-B567-EBD6D4810AFD}" presName="hierChild4" presStyleCnt="0"/>
      <dgm:spPr/>
    </dgm:pt>
    <dgm:pt modelId="{6CB696E2-67D8-49DF-B781-D7972BE42861}" type="pres">
      <dgm:prSet presAssocID="{E1821B8C-E910-4EFC-B567-EBD6D4810AFD}" presName="hierChild5" presStyleCnt="0"/>
      <dgm:spPr/>
    </dgm:pt>
    <dgm:pt modelId="{2CABF3A9-D3E8-485F-BFDE-7BB74882A9B9}" type="pres">
      <dgm:prSet presAssocID="{DF5D196E-3E79-40F7-ADB2-62904F3B1241}" presName="hierChild5" presStyleCnt="0"/>
      <dgm:spPr/>
    </dgm:pt>
    <dgm:pt modelId="{BC0AA407-C6C9-434D-B23B-22A398C40A50}" type="pres">
      <dgm:prSet presAssocID="{881CB611-686B-484F-9042-789D8ADC1C34}" presName="Name28" presStyleLbl="parChTrans1D2" presStyleIdx="1" presStyleCnt="4"/>
      <dgm:spPr/>
    </dgm:pt>
    <dgm:pt modelId="{BB1159F7-65FC-4D74-AE9F-36D172D621C7}" type="pres">
      <dgm:prSet presAssocID="{2DBBD6F8-2F5A-4246-8A9A-9CEE3A0880F7}" presName="hierRoot2" presStyleCnt="0">
        <dgm:presLayoutVars>
          <dgm:hierBranch val="init"/>
        </dgm:presLayoutVars>
      </dgm:prSet>
      <dgm:spPr/>
    </dgm:pt>
    <dgm:pt modelId="{CAFA0270-2167-48D6-AFB5-42F87114B47A}" type="pres">
      <dgm:prSet presAssocID="{2DBBD6F8-2F5A-4246-8A9A-9CEE3A0880F7}" presName="rootComposite2" presStyleCnt="0"/>
      <dgm:spPr/>
    </dgm:pt>
    <dgm:pt modelId="{6FF46AD4-A5BB-4F1B-9139-5AE513D074D1}" type="pres">
      <dgm:prSet presAssocID="{2DBBD6F8-2F5A-4246-8A9A-9CEE3A0880F7}" presName="rootText2" presStyleLbl="alignAcc1" presStyleIdx="0" presStyleCnt="0">
        <dgm:presLayoutVars>
          <dgm:chPref val="3"/>
        </dgm:presLayoutVars>
      </dgm:prSet>
      <dgm:spPr/>
    </dgm:pt>
    <dgm:pt modelId="{F4B297F4-65CC-4393-8FA0-F026118FF09F}" type="pres">
      <dgm:prSet presAssocID="{2DBBD6F8-2F5A-4246-8A9A-9CEE3A0880F7}" presName="topArc2" presStyleLbl="parChTrans1D1" presStyleIdx="12" presStyleCnt="30"/>
      <dgm:spPr/>
    </dgm:pt>
    <dgm:pt modelId="{E3E9A7ED-45CA-400C-A9F1-DFC4F9852208}" type="pres">
      <dgm:prSet presAssocID="{2DBBD6F8-2F5A-4246-8A9A-9CEE3A0880F7}" presName="bottomArc2" presStyleLbl="parChTrans1D1" presStyleIdx="13" presStyleCnt="30"/>
      <dgm:spPr/>
    </dgm:pt>
    <dgm:pt modelId="{4D8CC378-CED6-4BB9-B629-773D0ED0CC53}" type="pres">
      <dgm:prSet presAssocID="{2DBBD6F8-2F5A-4246-8A9A-9CEE3A0880F7}" presName="topConnNode2" presStyleLbl="node2" presStyleIdx="0" presStyleCnt="0"/>
      <dgm:spPr/>
    </dgm:pt>
    <dgm:pt modelId="{25DB17AF-9691-46DD-85A0-7CF8BBE06F7D}" type="pres">
      <dgm:prSet presAssocID="{2DBBD6F8-2F5A-4246-8A9A-9CEE3A0880F7}" presName="hierChild4" presStyleCnt="0"/>
      <dgm:spPr/>
    </dgm:pt>
    <dgm:pt modelId="{6D90C014-D595-4984-9ED1-789E5850802D}" type="pres">
      <dgm:prSet presAssocID="{7FB3C725-F597-43F6-BF32-99E543E2AB62}" presName="Name28" presStyleLbl="parChTrans1D3" presStyleIdx="4" presStyleCnt="10"/>
      <dgm:spPr/>
    </dgm:pt>
    <dgm:pt modelId="{0365CC47-26F2-4843-86B1-B89469EDE66C}" type="pres">
      <dgm:prSet presAssocID="{49D169EE-ED34-4CAF-BDD5-A82E7A200667}" presName="hierRoot2" presStyleCnt="0">
        <dgm:presLayoutVars>
          <dgm:hierBranch val="init"/>
        </dgm:presLayoutVars>
      </dgm:prSet>
      <dgm:spPr/>
    </dgm:pt>
    <dgm:pt modelId="{B55D1A18-3C28-4D61-AD64-AC26A085EE48}" type="pres">
      <dgm:prSet presAssocID="{49D169EE-ED34-4CAF-BDD5-A82E7A200667}" presName="rootComposite2" presStyleCnt="0"/>
      <dgm:spPr/>
    </dgm:pt>
    <dgm:pt modelId="{80428A98-48BE-4A1D-9110-71D5A8DA372E}" type="pres">
      <dgm:prSet presAssocID="{49D169EE-ED34-4CAF-BDD5-A82E7A200667}" presName="rootText2" presStyleLbl="alignAcc1" presStyleIdx="0" presStyleCnt="0">
        <dgm:presLayoutVars>
          <dgm:chPref val="3"/>
        </dgm:presLayoutVars>
      </dgm:prSet>
      <dgm:spPr/>
    </dgm:pt>
    <dgm:pt modelId="{F568115D-9ED6-454C-A6C9-F10A889165C1}" type="pres">
      <dgm:prSet presAssocID="{49D169EE-ED34-4CAF-BDD5-A82E7A200667}" presName="topArc2" presStyleLbl="parChTrans1D1" presStyleIdx="14" presStyleCnt="30"/>
      <dgm:spPr/>
    </dgm:pt>
    <dgm:pt modelId="{26C3F5B9-ACED-48B1-9998-7FF86F279A60}" type="pres">
      <dgm:prSet presAssocID="{49D169EE-ED34-4CAF-BDD5-A82E7A200667}" presName="bottomArc2" presStyleLbl="parChTrans1D1" presStyleIdx="15" presStyleCnt="30"/>
      <dgm:spPr/>
    </dgm:pt>
    <dgm:pt modelId="{4AFA7A84-2ACD-4B7E-8803-7338A3728128}" type="pres">
      <dgm:prSet presAssocID="{49D169EE-ED34-4CAF-BDD5-A82E7A200667}" presName="topConnNode2" presStyleLbl="node3" presStyleIdx="0" presStyleCnt="0"/>
      <dgm:spPr/>
    </dgm:pt>
    <dgm:pt modelId="{FE204C24-681C-463F-8F27-C9674286CCED}" type="pres">
      <dgm:prSet presAssocID="{49D169EE-ED34-4CAF-BDD5-A82E7A200667}" presName="hierChild4" presStyleCnt="0"/>
      <dgm:spPr/>
    </dgm:pt>
    <dgm:pt modelId="{66FE0BA2-530B-4A9F-BABA-53784B4BF7CA}" type="pres">
      <dgm:prSet presAssocID="{49D169EE-ED34-4CAF-BDD5-A82E7A200667}" presName="hierChild5" presStyleCnt="0"/>
      <dgm:spPr/>
    </dgm:pt>
    <dgm:pt modelId="{D225011C-C4FE-48A8-AE0D-FE98E4544325}" type="pres">
      <dgm:prSet presAssocID="{A284542E-0F49-4B62-B2A8-3A853A944AAC}" presName="Name28" presStyleLbl="parChTrans1D3" presStyleIdx="5" presStyleCnt="10"/>
      <dgm:spPr/>
    </dgm:pt>
    <dgm:pt modelId="{0E38BB50-3536-495C-9972-836D2B06779A}" type="pres">
      <dgm:prSet presAssocID="{B390A2F7-CFCF-46BE-96EA-1205B8EE7D96}" presName="hierRoot2" presStyleCnt="0">
        <dgm:presLayoutVars>
          <dgm:hierBranch val="init"/>
        </dgm:presLayoutVars>
      </dgm:prSet>
      <dgm:spPr/>
    </dgm:pt>
    <dgm:pt modelId="{F0D45511-195C-4E6E-8D4C-AC1C4AD5A247}" type="pres">
      <dgm:prSet presAssocID="{B390A2F7-CFCF-46BE-96EA-1205B8EE7D96}" presName="rootComposite2" presStyleCnt="0"/>
      <dgm:spPr/>
    </dgm:pt>
    <dgm:pt modelId="{9EB7E2C9-17FB-43C6-A634-73A8647D0D90}" type="pres">
      <dgm:prSet presAssocID="{B390A2F7-CFCF-46BE-96EA-1205B8EE7D96}" presName="rootText2" presStyleLbl="alignAcc1" presStyleIdx="0" presStyleCnt="0">
        <dgm:presLayoutVars>
          <dgm:chPref val="3"/>
        </dgm:presLayoutVars>
      </dgm:prSet>
      <dgm:spPr/>
    </dgm:pt>
    <dgm:pt modelId="{5479DCB0-B21E-42DD-B79B-D551C2D92754}" type="pres">
      <dgm:prSet presAssocID="{B390A2F7-CFCF-46BE-96EA-1205B8EE7D96}" presName="topArc2" presStyleLbl="parChTrans1D1" presStyleIdx="16" presStyleCnt="30"/>
      <dgm:spPr/>
    </dgm:pt>
    <dgm:pt modelId="{4B416197-9872-47C0-B39F-21E027994EE3}" type="pres">
      <dgm:prSet presAssocID="{B390A2F7-CFCF-46BE-96EA-1205B8EE7D96}" presName="bottomArc2" presStyleLbl="parChTrans1D1" presStyleIdx="17" presStyleCnt="30"/>
      <dgm:spPr/>
    </dgm:pt>
    <dgm:pt modelId="{2A1501DA-17CB-4EFB-81EA-995352CB0FE8}" type="pres">
      <dgm:prSet presAssocID="{B390A2F7-CFCF-46BE-96EA-1205B8EE7D96}" presName="topConnNode2" presStyleLbl="node3" presStyleIdx="0" presStyleCnt="0"/>
      <dgm:spPr/>
    </dgm:pt>
    <dgm:pt modelId="{C8E58106-B798-4A41-AC66-33FCA5A991FD}" type="pres">
      <dgm:prSet presAssocID="{B390A2F7-CFCF-46BE-96EA-1205B8EE7D96}" presName="hierChild4" presStyleCnt="0"/>
      <dgm:spPr/>
    </dgm:pt>
    <dgm:pt modelId="{3BBA0432-184C-4C48-A397-DE1B96EA47CA}" type="pres">
      <dgm:prSet presAssocID="{B390A2F7-CFCF-46BE-96EA-1205B8EE7D96}" presName="hierChild5" presStyleCnt="0"/>
      <dgm:spPr/>
    </dgm:pt>
    <dgm:pt modelId="{38946D1F-76B1-45A1-8E1F-2A6C097EEFE7}" type="pres">
      <dgm:prSet presAssocID="{2DBBD6F8-2F5A-4246-8A9A-9CEE3A0880F7}" presName="hierChild5" presStyleCnt="0"/>
      <dgm:spPr/>
    </dgm:pt>
    <dgm:pt modelId="{A645309E-2C25-4055-860B-09F764C81FC2}" type="pres">
      <dgm:prSet presAssocID="{3529AEFF-B907-4BE2-86DA-8953C458EBBD}" presName="Name28" presStyleLbl="parChTrans1D2" presStyleIdx="2" presStyleCnt="4"/>
      <dgm:spPr/>
    </dgm:pt>
    <dgm:pt modelId="{441D04EB-365E-4BBE-9B2D-B52441C746E0}" type="pres">
      <dgm:prSet presAssocID="{C84135DA-B55A-4B9F-94A6-413FE251BECC}" presName="hierRoot2" presStyleCnt="0">
        <dgm:presLayoutVars>
          <dgm:hierBranch val="init"/>
        </dgm:presLayoutVars>
      </dgm:prSet>
      <dgm:spPr/>
    </dgm:pt>
    <dgm:pt modelId="{0E141CF1-E97D-4C52-92F3-E22D4DEAB530}" type="pres">
      <dgm:prSet presAssocID="{C84135DA-B55A-4B9F-94A6-413FE251BECC}" presName="rootComposite2" presStyleCnt="0"/>
      <dgm:spPr/>
    </dgm:pt>
    <dgm:pt modelId="{533E53D2-B628-42F7-A7C6-FDB9A8DCF8D4}" type="pres">
      <dgm:prSet presAssocID="{C84135DA-B55A-4B9F-94A6-413FE251BECC}" presName="rootText2" presStyleLbl="alignAcc1" presStyleIdx="0" presStyleCnt="0">
        <dgm:presLayoutVars>
          <dgm:chPref val="3"/>
        </dgm:presLayoutVars>
      </dgm:prSet>
      <dgm:spPr/>
    </dgm:pt>
    <dgm:pt modelId="{9F05889C-5A72-4BA5-86FD-15968BB38008}" type="pres">
      <dgm:prSet presAssocID="{C84135DA-B55A-4B9F-94A6-413FE251BECC}" presName="topArc2" presStyleLbl="parChTrans1D1" presStyleIdx="18" presStyleCnt="30"/>
      <dgm:spPr/>
    </dgm:pt>
    <dgm:pt modelId="{2CFE07DC-B5D2-40BB-8ABE-9DF81B6254DD}" type="pres">
      <dgm:prSet presAssocID="{C84135DA-B55A-4B9F-94A6-413FE251BECC}" presName="bottomArc2" presStyleLbl="parChTrans1D1" presStyleIdx="19" presStyleCnt="30"/>
      <dgm:spPr/>
    </dgm:pt>
    <dgm:pt modelId="{E4245164-C484-435A-9554-C420426192AC}" type="pres">
      <dgm:prSet presAssocID="{C84135DA-B55A-4B9F-94A6-413FE251BECC}" presName="topConnNode2" presStyleLbl="node2" presStyleIdx="0" presStyleCnt="0"/>
      <dgm:spPr/>
    </dgm:pt>
    <dgm:pt modelId="{5F2617B5-17A4-4BC5-9C07-86F7BA6E3367}" type="pres">
      <dgm:prSet presAssocID="{C84135DA-B55A-4B9F-94A6-413FE251BECC}" presName="hierChild4" presStyleCnt="0"/>
      <dgm:spPr/>
    </dgm:pt>
    <dgm:pt modelId="{4A4A6BD5-C943-4C0B-9EAE-9F44E7122216}" type="pres">
      <dgm:prSet presAssocID="{AABB6E9B-1720-4A47-9E79-FC4D5D315763}" presName="Name28" presStyleLbl="parChTrans1D3" presStyleIdx="6" presStyleCnt="10"/>
      <dgm:spPr/>
    </dgm:pt>
    <dgm:pt modelId="{A6EE5971-DB33-4DB6-8FAA-758962872581}" type="pres">
      <dgm:prSet presAssocID="{862C07D7-6A73-4F98-BCCD-D8E8B4F48034}" presName="hierRoot2" presStyleCnt="0">
        <dgm:presLayoutVars>
          <dgm:hierBranch val="init"/>
        </dgm:presLayoutVars>
      </dgm:prSet>
      <dgm:spPr/>
    </dgm:pt>
    <dgm:pt modelId="{D0344CFD-92CA-409B-8A73-F6374491701B}" type="pres">
      <dgm:prSet presAssocID="{862C07D7-6A73-4F98-BCCD-D8E8B4F48034}" presName="rootComposite2" presStyleCnt="0"/>
      <dgm:spPr/>
    </dgm:pt>
    <dgm:pt modelId="{2D7A1422-4CB5-41ED-B487-164EAD03A5C9}" type="pres">
      <dgm:prSet presAssocID="{862C07D7-6A73-4F98-BCCD-D8E8B4F48034}" presName="rootText2" presStyleLbl="alignAcc1" presStyleIdx="0" presStyleCnt="0">
        <dgm:presLayoutVars>
          <dgm:chPref val="3"/>
        </dgm:presLayoutVars>
      </dgm:prSet>
      <dgm:spPr/>
    </dgm:pt>
    <dgm:pt modelId="{32E11955-82E2-4767-9DD2-A2791C34E39E}" type="pres">
      <dgm:prSet presAssocID="{862C07D7-6A73-4F98-BCCD-D8E8B4F48034}" presName="topArc2" presStyleLbl="parChTrans1D1" presStyleIdx="20" presStyleCnt="30"/>
      <dgm:spPr/>
    </dgm:pt>
    <dgm:pt modelId="{7BB2ED9D-A768-434E-8F36-02FF34FFBF11}" type="pres">
      <dgm:prSet presAssocID="{862C07D7-6A73-4F98-BCCD-D8E8B4F48034}" presName="bottomArc2" presStyleLbl="parChTrans1D1" presStyleIdx="21" presStyleCnt="30"/>
      <dgm:spPr/>
    </dgm:pt>
    <dgm:pt modelId="{A5F6655A-086A-47A0-A60F-5E622A809752}" type="pres">
      <dgm:prSet presAssocID="{862C07D7-6A73-4F98-BCCD-D8E8B4F48034}" presName="topConnNode2" presStyleLbl="node3" presStyleIdx="0" presStyleCnt="0"/>
      <dgm:spPr/>
    </dgm:pt>
    <dgm:pt modelId="{EC8AA07C-09F1-4A5A-80A3-5B801B9B9E28}" type="pres">
      <dgm:prSet presAssocID="{862C07D7-6A73-4F98-BCCD-D8E8B4F48034}" presName="hierChild4" presStyleCnt="0"/>
      <dgm:spPr/>
    </dgm:pt>
    <dgm:pt modelId="{33FEB9D6-C34F-4BF4-AFEC-4CDEE0443403}" type="pres">
      <dgm:prSet presAssocID="{862C07D7-6A73-4F98-BCCD-D8E8B4F48034}" presName="hierChild5" presStyleCnt="0"/>
      <dgm:spPr/>
    </dgm:pt>
    <dgm:pt modelId="{C74A520D-AD6A-43F7-A2B3-EBFDC1D8C529}" type="pres">
      <dgm:prSet presAssocID="{12D5D757-9D17-4A0A-9EC7-0C86CD5991DE}" presName="Name28" presStyleLbl="parChTrans1D3" presStyleIdx="7" presStyleCnt="10"/>
      <dgm:spPr/>
    </dgm:pt>
    <dgm:pt modelId="{BF290D7C-11FC-42C0-8EDD-367BBC51E4FF}" type="pres">
      <dgm:prSet presAssocID="{DB877385-0F86-4948-8B72-4DEBE026A5DB}" presName="hierRoot2" presStyleCnt="0">
        <dgm:presLayoutVars>
          <dgm:hierBranch val="init"/>
        </dgm:presLayoutVars>
      </dgm:prSet>
      <dgm:spPr/>
    </dgm:pt>
    <dgm:pt modelId="{0A5FD445-4B3A-4CE8-8D0C-9F46164DD6A5}" type="pres">
      <dgm:prSet presAssocID="{DB877385-0F86-4948-8B72-4DEBE026A5DB}" presName="rootComposite2" presStyleCnt="0"/>
      <dgm:spPr/>
    </dgm:pt>
    <dgm:pt modelId="{9CC8EF4A-D774-4D85-BEB4-964CE3EE4FCE}" type="pres">
      <dgm:prSet presAssocID="{DB877385-0F86-4948-8B72-4DEBE026A5DB}" presName="rootText2" presStyleLbl="alignAcc1" presStyleIdx="0" presStyleCnt="0">
        <dgm:presLayoutVars>
          <dgm:chPref val="3"/>
        </dgm:presLayoutVars>
      </dgm:prSet>
      <dgm:spPr/>
    </dgm:pt>
    <dgm:pt modelId="{69294E25-3897-439A-A33B-A5282DC6A25A}" type="pres">
      <dgm:prSet presAssocID="{DB877385-0F86-4948-8B72-4DEBE026A5DB}" presName="topArc2" presStyleLbl="parChTrans1D1" presStyleIdx="22" presStyleCnt="30"/>
      <dgm:spPr/>
    </dgm:pt>
    <dgm:pt modelId="{250F8097-1253-4B8A-88B9-028677CBC64C}" type="pres">
      <dgm:prSet presAssocID="{DB877385-0F86-4948-8B72-4DEBE026A5DB}" presName="bottomArc2" presStyleLbl="parChTrans1D1" presStyleIdx="23" presStyleCnt="30"/>
      <dgm:spPr/>
    </dgm:pt>
    <dgm:pt modelId="{B238ADFF-7E94-4A9D-9FC4-0C28A132B56C}" type="pres">
      <dgm:prSet presAssocID="{DB877385-0F86-4948-8B72-4DEBE026A5DB}" presName="topConnNode2" presStyleLbl="node3" presStyleIdx="0" presStyleCnt="0"/>
      <dgm:spPr/>
    </dgm:pt>
    <dgm:pt modelId="{52CBE94C-E0CC-4B18-834C-FF1203C44213}" type="pres">
      <dgm:prSet presAssocID="{DB877385-0F86-4948-8B72-4DEBE026A5DB}" presName="hierChild4" presStyleCnt="0"/>
      <dgm:spPr/>
    </dgm:pt>
    <dgm:pt modelId="{3932194D-A59D-4A8A-BD90-1D3DAA69700D}" type="pres">
      <dgm:prSet presAssocID="{DB877385-0F86-4948-8B72-4DEBE026A5DB}" presName="hierChild5" presStyleCnt="0"/>
      <dgm:spPr/>
    </dgm:pt>
    <dgm:pt modelId="{7D65B1DB-A164-49B9-870E-F01FF1FF7EB8}" type="pres">
      <dgm:prSet presAssocID="{C84135DA-B55A-4B9F-94A6-413FE251BECC}" presName="hierChild5" presStyleCnt="0"/>
      <dgm:spPr/>
    </dgm:pt>
    <dgm:pt modelId="{F7FC5F04-E90B-4DFB-8BB8-11AABACF87C5}" type="pres">
      <dgm:prSet presAssocID="{02AACE73-4EFF-4682-9663-964491D3F22A}" presName="Name28" presStyleLbl="parChTrans1D2" presStyleIdx="3" presStyleCnt="4"/>
      <dgm:spPr/>
    </dgm:pt>
    <dgm:pt modelId="{B66721EA-9FA0-4D2F-A03D-96F124FE6309}" type="pres">
      <dgm:prSet presAssocID="{C90EB121-47AD-4EEC-8C00-0B2609377AE7}" presName="hierRoot2" presStyleCnt="0">
        <dgm:presLayoutVars>
          <dgm:hierBranch val="init"/>
        </dgm:presLayoutVars>
      </dgm:prSet>
      <dgm:spPr/>
    </dgm:pt>
    <dgm:pt modelId="{7C068698-F830-4902-ACCE-6DF754076F2B}" type="pres">
      <dgm:prSet presAssocID="{C90EB121-47AD-4EEC-8C00-0B2609377AE7}" presName="rootComposite2" presStyleCnt="0"/>
      <dgm:spPr/>
    </dgm:pt>
    <dgm:pt modelId="{856B420C-B5AF-4331-A4B1-45CBB7F43BA8}" type="pres">
      <dgm:prSet presAssocID="{C90EB121-47AD-4EEC-8C00-0B2609377AE7}" presName="rootText2" presStyleLbl="alignAcc1" presStyleIdx="0" presStyleCnt="0" custLinFactNeighborX="-14338">
        <dgm:presLayoutVars>
          <dgm:chPref val="3"/>
        </dgm:presLayoutVars>
      </dgm:prSet>
      <dgm:spPr/>
    </dgm:pt>
    <dgm:pt modelId="{392D5A87-023A-42B3-892B-A0A7D4BDDB77}" type="pres">
      <dgm:prSet presAssocID="{C90EB121-47AD-4EEC-8C00-0B2609377AE7}" presName="topArc2" presStyleLbl="parChTrans1D1" presStyleIdx="24" presStyleCnt="30"/>
      <dgm:spPr/>
    </dgm:pt>
    <dgm:pt modelId="{26059BF6-F2BE-4B3C-92EF-8FFC895F6A4C}" type="pres">
      <dgm:prSet presAssocID="{C90EB121-47AD-4EEC-8C00-0B2609377AE7}" presName="bottomArc2" presStyleLbl="parChTrans1D1" presStyleIdx="25" presStyleCnt="30"/>
      <dgm:spPr/>
    </dgm:pt>
    <dgm:pt modelId="{062BAB76-4205-44DA-910B-82E99907CCBE}" type="pres">
      <dgm:prSet presAssocID="{C90EB121-47AD-4EEC-8C00-0B2609377AE7}" presName="topConnNode2" presStyleLbl="node2" presStyleIdx="0" presStyleCnt="0"/>
      <dgm:spPr/>
    </dgm:pt>
    <dgm:pt modelId="{ACC11E57-3B5D-4500-8A2B-044CC4EDC94B}" type="pres">
      <dgm:prSet presAssocID="{C90EB121-47AD-4EEC-8C00-0B2609377AE7}" presName="hierChild4" presStyleCnt="0"/>
      <dgm:spPr/>
    </dgm:pt>
    <dgm:pt modelId="{BF53B2AD-1DD7-4E9D-82AA-59C41649D602}" type="pres">
      <dgm:prSet presAssocID="{B5FD5608-EA13-4069-AACA-DE70FD5FCF2E}" presName="Name28" presStyleLbl="parChTrans1D3" presStyleIdx="8" presStyleCnt="10"/>
      <dgm:spPr/>
    </dgm:pt>
    <dgm:pt modelId="{63AD5971-6DF3-4F29-841C-AD521459D392}" type="pres">
      <dgm:prSet presAssocID="{EAD350DB-5B16-4C04-B1BE-8B0654CE4552}" presName="hierRoot2" presStyleCnt="0">
        <dgm:presLayoutVars>
          <dgm:hierBranch val="init"/>
        </dgm:presLayoutVars>
      </dgm:prSet>
      <dgm:spPr/>
    </dgm:pt>
    <dgm:pt modelId="{0BD5ED8E-1C29-436E-8139-3C21A07E50F9}" type="pres">
      <dgm:prSet presAssocID="{EAD350DB-5B16-4C04-B1BE-8B0654CE4552}" presName="rootComposite2" presStyleCnt="0"/>
      <dgm:spPr/>
    </dgm:pt>
    <dgm:pt modelId="{6116C20D-D9E5-48FB-A6B1-AE674178B1C6}" type="pres">
      <dgm:prSet presAssocID="{EAD350DB-5B16-4C04-B1BE-8B0654CE4552}" presName="rootText2" presStyleLbl="alignAcc1" presStyleIdx="0" presStyleCnt="0" custLinFactNeighborX="-22904">
        <dgm:presLayoutVars>
          <dgm:chPref val="3"/>
        </dgm:presLayoutVars>
      </dgm:prSet>
      <dgm:spPr/>
    </dgm:pt>
    <dgm:pt modelId="{EBB43B7C-3CA8-42A8-8A0C-31BCCE4F7E10}" type="pres">
      <dgm:prSet presAssocID="{EAD350DB-5B16-4C04-B1BE-8B0654CE4552}" presName="topArc2" presStyleLbl="parChTrans1D1" presStyleIdx="26" presStyleCnt="30"/>
      <dgm:spPr/>
    </dgm:pt>
    <dgm:pt modelId="{1E8920CC-C532-433F-B7AA-575FB076E582}" type="pres">
      <dgm:prSet presAssocID="{EAD350DB-5B16-4C04-B1BE-8B0654CE4552}" presName="bottomArc2" presStyleLbl="parChTrans1D1" presStyleIdx="27" presStyleCnt="30"/>
      <dgm:spPr/>
    </dgm:pt>
    <dgm:pt modelId="{A52C9845-51CD-41E5-B7DD-C2ECB0C8FB42}" type="pres">
      <dgm:prSet presAssocID="{EAD350DB-5B16-4C04-B1BE-8B0654CE4552}" presName="topConnNode2" presStyleLbl="node3" presStyleIdx="0" presStyleCnt="0"/>
      <dgm:spPr/>
    </dgm:pt>
    <dgm:pt modelId="{9B50DBF3-413F-4E42-9E8C-8C7A3DD61DD9}" type="pres">
      <dgm:prSet presAssocID="{EAD350DB-5B16-4C04-B1BE-8B0654CE4552}" presName="hierChild4" presStyleCnt="0"/>
      <dgm:spPr/>
    </dgm:pt>
    <dgm:pt modelId="{9AAEE40C-2FF2-4EEC-AD4C-A656699C8D8C}" type="pres">
      <dgm:prSet presAssocID="{EAD350DB-5B16-4C04-B1BE-8B0654CE4552}" presName="hierChild5" presStyleCnt="0"/>
      <dgm:spPr/>
    </dgm:pt>
    <dgm:pt modelId="{ED5AADDD-B95D-4EC6-A420-36354F46EEAD}" type="pres">
      <dgm:prSet presAssocID="{82CA7315-A2DB-492B-81A7-9E5AE1CD81EB}" presName="Name28" presStyleLbl="parChTrans1D3" presStyleIdx="9" presStyleCnt="10"/>
      <dgm:spPr/>
    </dgm:pt>
    <dgm:pt modelId="{FF3FA154-F5EE-4482-AF5F-EF2E7471D92A}" type="pres">
      <dgm:prSet presAssocID="{0D5DF8B9-8679-4B11-84E6-CEEE0BEB0866}" presName="hierRoot2" presStyleCnt="0">
        <dgm:presLayoutVars>
          <dgm:hierBranch val="init"/>
        </dgm:presLayoutVars>
      </dgm:prSet>
      <dgm:spPr/>
    </dgm:pt>
    <dgm:pt modelId="{5A0A7118-C46C-41F1-B4A6-D38ADEBB104B}" type="pres">
      <dgm:prSet presAssocID="{0D5DF8B9-8679-4B11-84E6-CEEE0BEB0866}" presName="rootComposite2" presStyleCnt="0"/>
      <dgm:spPr/>
    </dgm:pt>
    <dgm:pt modelId="{BC6EE5D0-7504-41FC-8B8D-5637667E603F}" type="pres">
      <dgm:prSet presAssocID="{0D5DF8B9-8679-4B11-84E6-CEEE0BEB0866}" presName="rootText2" presStyleLbl="alignAcc1" presStyleIdx="0" presStyleCnt="0" custLinFactNeighborX="-22077">
        <dgm:presLayoutVars>
          <dgm:chPref val="3"/>
        </dgm:presLayoutVars>
      </dgm:prSet>
      <dgm:spPr/>
    </dgm:pt>
    <dgm:pt modelId="{07E8DF0E-A2A4-451D-83DE-2774505F7F66}" type="pres">
      <dgm:prSet presAssocID="{0D5DF8B9-8679-4B11-84E6-CEEE0BEB0866}" presName="topArc2" presStyleLbl="parChTrans1D1" presStyleIdx="28" presStyleCnt="30"/>
      <dgm:spPr/>
    </dgm:pt>
    <dgm:pt modelId="{7E20D0BE-25D0-45E1-B60C-BC4398540350}" type="pres">
      <dgm:prSet presAssocID="{0D5DF8B9-8679-4B11-84E6-CEEE0BEB0866}" presName="bottomArc2" presStyleLbl="parChTrans1D1" presStyleIdx="29" presStyleCnt="30"/>
      <dgm:spPr/>
    </dgm:pt>
    <dgm:pt modelId="{CF86DCAB-1820-41F3-8FB5-280940A1D304}" type="pres">
      <dgm:prSet presAssocID="{0D5DF8B9-8679-4B11-84E6-CEEE0BEB0866}" presName="topConnNode2" presStyleLbl="node3" presStyleIdx="0" presStyleCnt="0"/>
      <dgm:spPr/>
    </dgm:pt>
    <dgm:pt modelId="{605B8FF4-6AE3-4BED-AFA1-89628E5AB160}" type="pres">
      <dgm:prSet presAssocID="{0D5DF8B9-8679-4B11-84E6-CEEE0BEB0866}" presName="hierChild4" presStyleCnt="0"/>
      <dgm:spPr/>
    </dgm:pt>
    <dgm:pt modelId="{028E0E16-F732-4693-ABCB-C0086C6836F6}" type="pres">
      <dgm:prSet presAssocID="{0D5DF8B9-8679-4B11-84E6-CEEE0BEB0866}" presName="hierChild5" presStyleCnt="0"/>
      <dgm:spPr/>
    </dgm:pt>
    <dgm:pt modelId="{DB527959-187E-4270-86FB-F0B1B08A74F1}" type="pres">
      <dgm:prSet presAssocID="{C90EB121-47AD-4EEC-8C00-0B2609377AE7}" presName="hierChild5" presStyleCnt="0"/>
      <dgm:spPr/>
    </dgm:pt>
    <dgm:pt modelId="{0490ED1A-EB32-4866-B5F6-F00C65938B04}" type="pres">
      <dgm:prSet presAssocID="{8C6D0724-688D-4C0E-BF8F-AD6EC4E4BAAB}" presName="hierChild3" presStyleCnt="0"/>
      <dgm:spPr/>
    </dgm:pt>
  </dgm:ptLst>
  <dgm:cxnLst>
    <dgm:cxn modelId="{A6783209-E3C9-45AB-A839-930630E756E4}" srcId="{2DBBD6F8-2F5A-4246-8A9A-9CEE3A0880F7}" destId="{B390A2F7-CFCF-46BE-96EA-1205B8EE7D96}" srcOrd="1" destOrd="0" parTransId="{A284542E-0F49-4B62-B2A8-3A853A944AAC}" sibTransId="{CEC4A2C7-76E3-409B-B985-0CA9BBF79754}"/>
    <dgm:cxn modelId="{B11C4415-8C2A-4725-A34F-0451DA5FCF33}" srcId="{DF5D196E-3E79-40F7-ADB2-62904F3B1241}" destId="{E1821B8C-E910-4EFC-B567-EBD6D4810AFD}" srcOrd="3" destOrd="0" parTransId="{2799BBD2-D872-42DC-845A-5CCBDDB445A2}" sibTransId="{66F29C99-9BE3-42BB-8EC0-E52D1D8C148F}"/>
    <dgm:cxn modelId="{63C1EF19-7731-4D88-ADFE-16CE64732070}" srcId="{8C6D0724-688D-4C0E-BF8F-AD6EC4E4BAAB}" destId="{2DBBD6F8-2F5A-4246-8A9A-9CEE3A0880F7}" srcOrd="1" destOrd="0" parTransId="{881CB611-686B-484F-9042-789D8ADC1C34}" sibTransId="{AA95BCAE-1A01-4469-B7F7-AE8435F42892}"/>
    <dgm:cxn modelId="{87F20922-4B7D-4A98-8685-F5A33662F9C8}" type="presOf" srcId="{EAD350DB-5B16-4C04-B1BE-8B0654CE4552}" destId="{A52C9845-51CD-41E5-B7DD-C2ECB0C8FB42}" srcOrd="1" destOrd="0" presId="urn:microsoft.com/office/officeart/2008/layout/HalfCircleOrganizationChart"/>
    <dgm:cxn modelId="{48326522-02E7-448A-AA6D-28477E4BE03F}" type="presOf" srcId="{DB877385-0F86-4948-8B72-4DEBE026A5DB}" destId="{B238ADFF-7E94-4A9D-9FC4-0C28A132B56C}" srcOrd="1" destOrd="0" presId="urn:microsoft.com/office/officeart/2008/layout/HalfCircleOrganizationChart"/>
    <dgm:cxn modelId="{D658DF29-8CAD-47A5-AE80-22E83D910121}" type="presOf" srcId="{BC8C83D8-172B-4771-BD3F-E6EFABA4CC47}" destId="{0B2FDDF4-107A-4639-B542-DD400728FAA6}" srcOrd="1" destOrd="0" presId="urn:microsoft.com/office/officeart/2008/layout/HalfCircleOrganizationChart"/>
    <dgm:cxn modelId="{E5B8FB2C-D38D-4F8B-9E54-7C0721E41C81}" type="presOf" srcId="{2DBBD6F8-2F5A-4246-8A9A-9CEE3A0880F7}" destId="{6FF46AD4-A5BB-4F1B-9139-5AE513D074D1}" srcOrd="0" destOrd="0" presId="urn:microsoft.com/office/officeart/2008/layout/HalfCircleOrganizationChart"/>
    <dgm:cxn modelId="{6D04CE2D-29B8-4561-85E6-90C29B6F3597}" type="presOf" srcId="{E7F46856-AAE9-46AC-8876-872275E55385}" destId="{0DAE3441-AB09-4559-8C2F-B398846F7B16}" srcOrd="1" destOrd="0" presId="urn:microsoft.com/office/officeart/2008/layout/HalfCircleOrganizationChart"/>
    <dgm:cxn modelId="{36CDD431-876C-4D1A-AAD7-D8DE5925E440}" type="presOf" srcId="{C84135DA-B55A-4B9F-94A6-413FE251BECC}" destId="{533E53D2-B628-42F7-A7C6-FDB9A8DCF8D4}" srcOrd="0" destOrd="0" presId="urn:microsoft.com/office/officeart/2008/layout/HalfCircleOrganizationChart"/>
    <dgm:cxn modelId="{44520D33-3E33-4270-88FE-FFEC78C0F504}" type="presOf" srcId="{C2AC4DE5-662A-43BA-8633-F36B9248D5B4}" destId="{61B2E387-90AC-44E8-A079-1288DCDC9FA2}" srcOrd="0" destOrd="0" presId="urn:microsoft.com/office/officeart/2008/layout/HalfCircleOrganizationChart"/>
    <dgm:cxn modelId="{A4699B36-0FD8-484B-9CDB-D2621A098122}" type="presOf" srcId="{DB877385-0F86-4948-8B72-4DEBE026A5DB}" destId="{9CC8EF4A-D774-4D85-BEB4-964CE3EE4FCE}" srcOrd="0" destOrd="0" presId="urn:microsoft.com/office/officeart/2008/layout/HalfCircleOrganizationChart"/>
    <dgm:cxn modelId="{40A1353C-4043-4E48-97B9-6FAE6109DD66}" type="presOf" srcId="{E7F46856-AAE9-46AC-8876-872275E55385}" destId="{A1A609F3-9505-406E-811D-88D9E5B227C5}" srcOrd="0" destOrd="0" presId="urn:microsoft.com/office/officeart/2008/layout/HalfCircleOrganizationChart"/>
    <dgm:cxn modelId="{68FCCD3D-0AD7-4FE4-87CA-767798DFC345}" type="presOf" srcId="{A72F4A0B-EF8B-4C60-8472-E75A20E1C9A0}" destId="{9EC275D6-2C21-4EFA-8BAB-69EF578CBB32}" srcOrd="1" destOrd="0" presId="urn:microsoft.com/office/officeart/2008/layout/HalfCircleOrganizationChart"/>
    <dgm:cxn modelId="{B0E10C3E-1336-4369-BA0F-0FDD08E94FDB}" type="presOf" srcId="{49D169EE-ED34-4CAF-BDD5-A82E7A200667}" destId="{4AFA7A84-2ACD-4B7E-8803-7338A3728128}" srcOrd="1" destOrd="0" presId="urn:microsoft.com/office/officeart/2008/layout/HalfCircleOrganizationChart"/>
    <dgm:cxn modelId="{73AF1F40-9A39-48E4-A9FD-AAB832558AE2}" type="presOf" srcId="{0FEAEE0F-A01B-4138-9D9B-3BC0FAD3DB97}" destId="{F76F53B5-EF21-474A-9EC1-5ECD17879452}" srcOrd="0" destOrd="0" presId="urn:microsoft.com/office/officeart/2008/layout/HalfCircleOrganizationChart"/>
    <dgm:cxn modelId="{B28B1964-D8B0-4BAA-99CB-DFB3B5D0AFFB}" type="presOf" srcId="{862C07D7-6A73-4F98-BCCD-D8E8B4F48034}" destId="{2D7A1422-4CB5-41ED-B487-164EAD03A5C9}" srcOrd="0" destOrd="0" presId="urn:microsoft.com/office/officeart/2008/layout/HalfCircleOrganizationChart"/>
    <dgm:cxn modelId="{8E766564-AD61-4281-BF9E-2932EEB45395}" type="presOf" srcId="{02AACE73-4EFF-4682-9663-964491D3F22A}" destId="{F7FC5F04-E90B-4DFB-8BB8-11AABACF87C5}" srcOrd="0" destOrd="0" presId="urn:microsoft.com/office/officeart/2008/layout/HalfCircleOrganizationChart"/>
    <dgm:cxn modelId="{1D754A6A-FD44-4A73-A468-BF6F21CDAE61}" type="presOf" srcId="{AABB6E9B-1720-4A47-9E79-FC4D5D315763}" destId="{4A4A6BD5-C943-4C0B-9EAE-9F44E7122216}" srcOrd="0" destOrd="0" presId="urn:microsoft.com/office/officeart/2008/layout/HalfCircleOrganizationChart"/>
    <dgm:cxn modelId="{01C5F86B-9BBB-49B9-A958-7A1178C0AF30}" type="presOf" srcId="{B390A2F7-CFCF-46BE-96EA-1205B8EE7D96}" destId="{9EB7E2C9-17FB-43C6-A634-73A8647D0D90}" srcOrd="0" destOrd="0" presId="urn:microsoft.com/office/officeart/2008/layout/HalfCircleOrganizationChart"/>
    <dgm:cxn modelId="{FBCA514C-DC94-4AEA-8CFD-5DA4E35FA993}" type="presOf" srcId="{0D5DF8B9-8679-4B11-84E6-CEEE0BEB0866}" destId="{BC6EE5D0-7504-41FC-8B8D-5637667E603F}" srcOrd="0" destOrd="0" presId="urn:microsoft.com/office/officeart/2008/layout/HalfCircleOrganizationChart"/>
    <dgm:cxn modelId="{3193C46C-A74F-4079-B4F0-39356D70D896}" type="presOf" srcId="{49D169EE-ED34-4CAF-BDD5-A82E7A200667}" destId="{80428A98-48BE-4A1D-9110-71D5A8DA372E}" srcOrd="0" destOrd="0" presId="urn:microsoft.com/office/officeart/2008/layout/HalfCircleOrganizationChart"/>
    <dgm:cxn modelId="{E5EEC34F-8E3F-4A8B-B535-5CCE20920134}" srcId="{8C6D0724-688D-4C0E-BF8F-AD6EC4E4BAAB}" destId="{C90EB121-47AD-4EEC-8C00-0B2609377AE7}" srcOrd="3" destOrd="0" parTransId="{02AACE73-4EFF-4682-9663-964491D3F22A}" sibTransId="{67D193A3-CB86-4A11-927A-04FAE0938886}"/>
    <dgm:cxn modelId="{A2CFC050-6661-4769-8F71-8FF3CC42B703}" type="presOf" srcId="{8C6D0724-688D-4C0E-BF8F-AD6EC4E4BAAB}" destId="{3B9BCC4B-3625-4755-ABF9-3074E300B4EE}" srcOrd="0" destOrd="0" presId="urn:microsoft.com/office/officeart/2008/layout/HalfCircleOrganizationChart"/>
    <dgm:cxn modelId="{1DEE4D71-BF5C-4B1B-B711-1F647778D1E9}" type="presOf" srcId="{EAD350DB-5B16-4C04-B1BE-8B0654CE4552}" destId="{6116C20D-D9E5-48FB-A6B1-AE674178B1C6}" srcOrd="0" destOrd="0" presId="urn:microsoft.com/office/officeart/2008/layout/HalfCircleOrganizationChart"/>
    <dgm:cxn modelId="{ABC14672-529C-4779-9E66-D144EEC9BA98}" srcId="{DF5D196E-3E79-40F7-ADB2-62904F3B1241}" destId="{E7F46856-AAE9-46AC-8876-872275E55385}" srcOrd="0" destOrd="0" parTransId="{C70CDB42-184E-4FB5-B0C9-BFD61FEDCE9E}" sibTransId="{368429FF-9474-460C-9711-40949B0C06D0}"/>
    <dgm:cxn modelId="{91D9F675-58F3-41F4-AD58-12C511B5C21F}" srcId="{C84135DA-B55A-4B9F-94A6-413FE251BECC}" destId="{DB877385-0F86-4948-8B72-4DEBE026A5DB}" srcOrd="1" destOrd="0" parTransId="{12D5D757-9D17-4A0A-9EC7-0C86CD5991DE}" sibTransId="{58E7D3DD-938C-46C5-9297-ADBC40C6720E}"/>
    <dgm:cxn modelId="{DD852A76-5139-4AFC-ACA4-1F6AD96A9EBF}" type="presOf" srcId="{C90EB121-47AD-4EEC-8C00-0B2609377AE7}" destId="{062BAB76-4205-44DA-910B-82E99907CCBE}" srcOrd="1" destOrd="0" presId="urn:microsoft.com/office/officeart/2008/layout/HalfCircleOrganizationChart"/>
    <dgm:cxn modelId="{F4B29C57-D7A4-4D92-8C48-725F10B4DFC7}" type="presOf" srcId="{8C6D0724-688D-4C0E-BF8F-AD6EC4E4BAAB}" destId="{9085C511-51A7-4418-A0D1-20770BECCDF4}" srcOrd="1" destOrd="0" presId="urn:microsoft.com/office/officeart/2008/layout/HalfCircleOrganizationChart"/>
    <dgm:cxn modelId="{67C2EF58-6DA9-4FE9-9146-965E01B49081}" type="presOf" srcId="{E1821B8C-E910-4EFC-B567-EBD6D4810AFD}" destId="{8F9F36AA-7C43-4EB7-A257-495D45D25FEC}" srcOrd="1" destOrd="0" presId="urn:microsoft.com/office/officeart/2008/layout/HalfCircleOrganizationChart"/>
    <dgm:cxn modelId="{BA8FDE7A-5839-4150-AE50-F2F65EA3F673}" srcId="{C90EB121-47AD-4EEC-8C00-0B2609377AE7}" destId="{EAD350DB-5B16-4C04-B1BE-8B0654CE4552}" srcOrd="0" destOrd="0" parTransId="{B5FD5608-EA13-4069-AACA-DE70FD5FCF2E}" sibTransId="{B80EA6F1-212F-46C6-B38E-EA6B24A4F81F}"/>
    <dgm:cxn modelId="{D1DF8D7E-26BE-4521-9D49-28741D72E4B8}" type="presOf" srcId="{BC8C83D8-172B-4771-BD3F-E6EFABA4CC47}" destId="{CB5A938B-FEBE-49A5-BDB9-7332B4B20CC9}" srcOrd="0" destOrd="0" presId="urn:microsoft.com/office/officeart/2008/layout/HalfCircleOrganizationChart"/>
    <dgm:cxn modelId="{F6B8047F-256E-4265-A494-DF8F2CC9836D}" type="presOf" srcId="{DF5D196E-3E79-40F7-ADB2-62904F3B1241}" destId="{9628A258-4AEC-4EC9-96E1-EA0A2F37E3C2}" srcOrd="1" destOrd="0" presId="urn:microsoft.com/office/officeart/2008/layout/HalfCircleOrganizationChart"/>
    <dgm:cxn modelId="{8761C182-AEC5-4403-941D-7F7194B73704}" srcId="{A445FE9A-3C15-4FF7-B8A6-B610FACB74EC}" destId="{8C6D0724-688D-4C0E-BF8F-AD6EC4E4BAAB}" srcOrd="0" destOrd="0" parTransId="{25FDA872-2978-4FDB-BFA1-D982387018B9}" sibTransId="{53226985-116E-49FC-9828-17B8A4577F63}"/>
    <dgm:cxn modelId="{0D962987-23E4-4F6F-BFD0-587EC1FF7CF4}" type="presOf" srcId="{E1821B8C-E910-4EFC-B567-EBD6D4810AFD}" destId="{811B7A9F-D726-4E48-91A4-7728AE577BD2}" srcOrd="0" destOrd="0" presId="urn:microsoft.com/office/officeart/2008/layout/HalfCircleOrganizationChart"/>
    <dgm:cxn modelId="{B41EFF88-68DC-4CC5-8F66-28C06C373363}" type="presOf" srcId="{862C07D7-6A73-4F98-BCCD-D8E8B4F48034}" destId="{A5F6655A-086A-47A0-A60F-5E622A809752}" srcOrd="1" destOrd="0" presId="urn:microsoft.com/office/officeart/2008/layout/HalfCircleOrganizationChart"/>
    <dgm:cxn modelId="{6921BE89-AC97-4CDD-9E1A-9436D1291B97}" type="presOf" srcId="{2DBBD6F8-2F5A-4246-8A9A-9CEE3A0880F7}" destId="{4D8CC378-CED6-4BB9-B629-773D0ED0CC53}" srcOrd="1" destOrd="0" presId="urn:microsoft.com/office/officeart/2008/layout/HalfCircleOrganizationChart"/>
    <dgm:cxn modelId="{5315038F-B8D1-4888-8607-7A687D7C28FE}" type="presOf" srcId="{A284542E-0F49-4B62-B2A8-3A853A944AAC}" destId="{D225011C-C4FE-48A8-AE0D-FE98E4544325}" srcOrd="0" destOrd="0" presId="urn:microsoft.com/office/officeart/2008/layout/HalfCircleOrganizationChart"/>
    <dgm:cxn modelId="{39006393-F09E-425C-B5F7-2A812F3C2512}" srcId="{DF5D196E-3E79-40F7-ADB2-62904F3B1241}" destId="{BC8C83D8-172B-4771-BD3F-E6EFABA4CC47}" srcOrd="1" destOrd="0" parTransId="{9B4D457E-9007-4D38-B797-4A8DDDE02768}" sibTransId="{5FBCEDAF-8DE3-4D42-8CA3-7E7DAD3D6862}"/>
    <dgm:cxn modelId="{078E3299-FDBF-4BDD-9E7F-57F81C6B294E}" type="presOf" srcId="{0D5DF8B9-8679-4B11-84E6-CEEE0BEB0866}" destId="{CF86DCAB-1820-41F3-8FB5-280940A1D304}" srcOrd="1" destOrd="0" presId="urn:microsoft.com/office/officeart/2008/layout/HalfCircleOrganizationChart"/>
    <dgm:cxn modelId="{1C871A9E-1C65-4256-8FB7-DAF5E29E2141}" srcId="{8C6D0724-688D-4C0E-BF8F-AD6EC4E4BAAB}" destId="{DF5D196E-3E79-40F7-ADB2-62904F3B1241}" srcOrd="0" destOrd="0" parTransId="{C2AC4DE5-662A-43BA-8633-F36B9248D5B4}" sibTransId="{C22AE877-99A9-4E93-8D83-866DEB2562FA}"/>
    <dgm:cxn modelId="{2CA9DEA3-7F62-4637-8DC7-CA5985FF5701}" srcId="{C84135DA-B55A-4B9F-94A6-413FE251BECC}" destId="{862C07D7-6A73-4F98-BCCD-D8E8B4F48034}" srcOrd="0" destOrd="0" parTransId="{AABB6E9B-1720-4A47-9E79-FC4D5D315763}" sibTransId="{BC669FCA-FA0D-489B-9023-506F65A8DED4}"/>
    <dgm:cxn modelId="{C33F77A4-2A3A-4D26-A604-4EC53005D58D}" srcId="{DF5D196E-3E79-40F7-ADB2-62904F3B1241}" destId="{A72F4A0B-EF8B-4C60-8472-E75A20E1C9A0}" srcOrd="2" destOrd="0" parTransId="{0FEAEE0F-A01B-4138-9D9B-3BC0FAD3DB97}" sibTransId="{F549C46A-F899-4E1F-AEE4-CAD9A1982526}"/>
    <dgm:cxn modelId="{FAE01CA8-AD34-4814-8D61-EA998C6352A6}" type="presOf" srcId="{DF5D196E-3E79-40F7-ADB2-62904F3B1241}" destId="{BF81E26B-3724-49A3-9BF2-6F3487827517}" srcOrd="0" destOrd="0" presId="urn:microsoft.com/office/officeart/2008/layout/HalfCircleOrganizationChart"/>
    <dgm:cxn modelId="{73EB3FB1-FB7F-4BE2-8D34-071E4381A747}" type="presOf" srcId="{12D5D757-9D17-4A0A-9EC7-0C86CD5991DE}" destId="{C74A520D-AD6A-43F7-A2B3-EBFDC1D8C529}" srcOrd="0" destOrd="0" presId="urn:microsoft.com/office/officeart/2008/layout/HalfCircleOrganizationChart"/>
    <dgm:cxn modelId="{E75C97B4-B7D4-4570-9569-54310D1666F8}" type="presOf" srcId="{B5FD5608-EA13-4069-AACA-DE70FD5FCF2E}" destId="{BF53B2AD-1DD7-4E9D-82AA-59C41649D602}" srcOrd="0" destOrd="0" presId="urn:microsoft.com/office/officeart/2008/layout/HalfCircleOrganizationChart"/>
    <dgm:cxn modelId="{2AACA1B6-C3E4-4930-ADD6-55E714B09F20}" type="presOf" srcId="{881CB611-686B-484F-9042-789D8ADC1C34}" destId="{BC0AA407-C6C9-434D-B23B-22A398C40A50}" srcOrd="0" destOrd="0" presId="urn:microsoft.com/office/officeart/2008/layout/HalfCircleOrganizationChart"/>
    <dgm:cxn modelId="{C192E9B6-E752-441B-84C3-7AE5276E5748}" type="presOf" srcId="{A445FE9A-3C15-4FF7-B8A6-B610FACB74EC}" destId="{7A105253-2660-4232-AD55-ECBC29356E6E}" srcOrd="0" destOrd="0" presId="urn:microsoft.com/office/officeart/2008/layout/HalfCircleOrganizationChart"/>
    <dgm:cxn modelId="{1692B1B9-FB1F-4319-BC02-9635E466EE56}" type="presOf" srcId="{C70CDB42-184E-4FB5-B0C9-BFD61FEDCE9E}" destId="{223E649F-180D-4578-91BF-08F6BA74C64D}" srcOrd="0" destOrd="0" presId="urn:microsoft.com/office/officeart/2008/layout/HalfCircleOrganizationChart"/>
    <dgm:cxn modelId="{0D0A95BA-D4B9-44BC-B307-D859A742B785}" type="presOf" srcId="{2799BBD2-D872-42DC-845A-5CCBDDB445A2}" destId="{A1A87128-101C-4980-8F90-228EA695FD62}" srcOrd="0" destOrd="0" presId="urn:microsoft.com/office/officeart/2008/layout/HalfCircleOrganizationChart"/>
    <dgm:cxn modelId="{0495D0BF-728F-4819-B669-E917AC0157B4}" type="presOf" srcId="{B390A2F7-CFCF-46BE-96EA-1205B8EE7D96}" destId="{2A1501DA-17CB-4EFB-81EA-995352CB0FE8}" srcOrd="1" destOrd="0" presId="urn:microsoft.com/office/officeart/2008/layout/HalfCircleOrganizationChart"/>
    <dgm:cxn modelId="{F85F5FC2-E750-47D5-8609-6A44B8D35114}" srcId="{2DBBD6F8-2F5A-4246-8A9A-9CEE3A0880F7}" destId="{49D169EE-ED34-4CAF-BDD5-A82E7A200667}" srcOrd="0" destOrd="0" parTransId="{7FB3C725-F597-43F6-BF32-99E543E2AB62}" sibTransId="{863F8F4E-3D1F-466E-921D-5662B98C159D}"/>
    <dgm:cxn modelId="{7C98D6C4-1B24-4CCC-83CD-DF9636F190A6}" type="presOf" srcId="{7FB3C725-F597-43F6-BF32-99E543E2AB62}" destId="{6D90C014-D595-4984-9ED1-789E5850802D}" srcOrd="0" destOrd="0" presId="urn:microsoft.com/office/officeart/2008/layout/HalfCircleOrganizationChart"/>
    <dgm:cxn modelId="{E48FF1C4-05F7-4693-A5EB-1165BB5287AD}" type="presOf" srcId="{9B4D457E-9007-4D38-B797-4A8DDDE02768}" destId="{3F318B5C-F37B-47A4-B38C-2A2F91B3AA3B}" srcOrd="0" destOrd="0" presId="urn:microsoft.com/office/officeart/2008/layout/HalfCircleOrganizationChart"/>
    <dgm:cxn modelId="{F062CED1-D902-45CD-A124-C26D4E2CC201}" srcId="{8C6D0724-688D-4C0E-BF8F-AD6EC4E4BAAB}" destId="{C84135DA-B55A-4B9F-94A6-413FE251BECC}" srcOrd="2" destOrd="0" parTransId="{3529AEFF-B907-4BE2-86DA-8953C458EBBD}" sibTransId="{D1A93956-72D6-4DAA-AB43-6B706EC2F118}"/>
    <dgm:cxn modelId="{A6496EDC-DE99-4581-B07F-3BDB700908EA}" srcId="{C90EB121-47AD-4EEC-8C00-0B2609377AE7}" destId="{0D5DF8B9-8679-4B11-84E6-CEEE0BEB0866}" srcOrd="1" destOrd="0" parTransId="{82CA7315-A2DB-492B-81A7-9E5AE1CD81EB}" sibTransId="{6FD041A6-26CC-4ACD-A49C-6FB1170A4FA9}"/>
    <dgm:cxn modelId="{E3CA86DC-4B2A-407A-81DB-60E6A7E63106}" type="presOf" srcId="{A72F4A0B-EF8B-4C60-8472-E75A20E1C9A0}" destId="{4289DBD4-85A0-4E2C-9536-E7AF8ED153F4}" srcOrd="0" destOrd="0" presId="urn:microsoft.com/office/officeart/2008/layout/HalfCircleOrganizationChart"/>
    <dgm:cxn modelId="{1AC98BDD-238E-405C-91D0-FC5CA3DD053A}" type="presOf" srcId="{C84135DA-B55A-4B9F-94A6-413FE251BECC}" destId="{E4245164-C484-435A-9554-C420426192AC}" srcOrd="1" destOrd="0" presId="urn:microsoft.com/office/officeart/2008/layout/HalfCircleOrganizationChart"/>
    <dgm:cxn modelId="{E3DC53E9-2581-4C5B-B7AC-E1441B138068}" type="presOf" srcId="{3529AEFF-B907-4BE2-86DA-8953C458EBBD}" destId="{A645309E-2C25-4055-860B-09F764C81FC2}" srcOrd="0" destOrd="0" presId="urn:microsoft.com/office/officeart/2008/layout/HalfCircleOrganizationChart"/>
    <dgm:cxn modelId="{E8F3AEF7-0B37-46BF-B409-136EC6604E7F}" type="presOf" srcId="{C90EB121-47AD-4EEC-8C00-0B2609377AE7}" destId="{856B420C-B5AF-4331-A4B1-45CBB7F43BA8}" srcOrd="0" destOrd="0" presId="urn:microsoft.com/office/officeart/2008/layout/HalfCircleOrganizationChart"/>
    <dgm:cxn modelId="{420D2CF8-5250-4217-AE35-EABBB1675FA4}" type="presOf" srcId="{82CA7315-A2DB-492B-81A7-9E5AE1CD81EB}" destId="{ED5AADDD-B95D-4EC6-A420-36354F46EEAD}" srcOrd="0" destOrd="0" presId="urn:microsoft.com/office/officeart/2008/layout/HalfCircleOrganizationChart"/>
    <dgm:cxn modelId="{B38CBD52-2358-46D5-9A4F-4CDC0DE0D362}" type="presParOf" srcId="{7A105253-2660-4232-AD55-ECBC29356E6E}" destId="{7867A589-5D38-485A-9E96-4DBBF4451EAD}" srcOrd="0" destOrd="0" presId="urn:microsoft.com/office/officeart/2008/layout/HalfCircleOrganizationChart"/>
    <dgm:cxn modelId="{AC3160FD-6446-4AFC-9C11-716C6B3E054D}" type="presParOf" srcId="{7867A589-5D38-485A-9E96-4DBBF4451EAD}" destId="{3DB90659-34D0-4F14-94B9-9EC253A1FCD0}" srcOrd="0" destOrd="0" presId="urn:microsoft.com/office/officeart/2008/layout/HalfCircleOrganizationChart"/>
    <dgm:cxn modelId="{F1FB5EFE-0EBB-4A4C-93A5-203ED3B04F0A}" type="presParOf" srcId="{3DB90659-34D0-4F14-94B9-9EC253A1FCD0}" destId="{3B9BCC4B-3625-4755-ABF9-3074E300B4EE}" srcOrd="0" destOrd="0" presId="urn:microsoft.com/office/officeart/2008/layout/HalfCircleOrganizationChart"/>
    <dgm:cxn modelId="{46D116A4-D0A4-4380-AAD5-8BE8B2CDFE17}" type="presParOf" srcId="{3DB90659-34D0-4F14-94B9-9EC253A1FCD0}" destId="{81A44B8B-812D-4516-92FD-BCBC96D500DC}" srcOrd="1" destOrd="0" presId="urn:microsoft.com/office/officeart/2008/layout/HalfCircleOrganizationChart"/>
    <dgm:cxn modelId="{A934AAD4-916A-450D-BFCF-AAC293CB3C81}" type="presParOf" srcId="{3DB90659-34D0-4F14-94B9-9EC253A1FCD0}" destId="{0CC6DC3C-E85A-44B1-B0CD-53F17A53E666}" srcOrd="2" destOrd="0" presId="urn:microsoft.com/office/officeart/2008/layout/HalfCircleOrganizationChart"/>
    <dgm:cxn modelId="{963C5C15-11D0-48D8-AC02-A64C9BD02DB3}" type="presParOf" srcId="{3DB90659-34D0-4F14-94B9-9EC253A1FCD0}" destId="{9085C511-51A7-4418-A0D1-20770BECCDF4}" srcOrd="3" destOrd="0" presId="urn:microsoft.com/office/officeart/2008/layout/HalfCircleOrganizationChart"/>
    <dgm:cxn modelId="{4BBF7025-FDEB-492B-B075-839A9E44B40E}" type="presParOf" srcId="{7867A589-5D38-485A-9E96-4DBBF4451EAD}" destId="{AE9A060A-DAD4-460F-B459-0BCC2192B310}" srcOrd="1" destOrd="0" presId="urn:microsoft.com/office/officeart/2008/layout/HalfCircleOrganizationChart"/>
    <dgm:cxn modelId="{AB7C9CA7-49CE-4002-ABA2-EAA0BDCCEEA1}" type="presParOf" srcId="{AE9A060A-DAD4-460F-B459-0BCC2192B310}" destId="{61B2E387-90AC-44E8-A079-1288DCDC9FA2}" srcOrd="0" destOrd="0" presId="urn:microsoft.com/office/officeart/2008/layout/HalfCircleOrganizationChart"/>
    <dgm:cxn modelId="{D034B2C6-A4E5-4274-B844-A7E55C61E5EA}" type="presParOf" srcId="{AE9A060A-DAD4-460F-B459-0BCC2192B310}" destId="{54ECF9D8-4EB5-4E78-8B94-F06D2840D003}" srcOrd="1" destOrd="0" presId="urn:microsoft.com/office/officeart/2008/layout/HalfCircleOrganizationChart"/>
    <dgm:cxn modelId="{E915C3E3-FF0A-4055-9584-BA4987239306}" type="presParOf" srcId="{54ECF9D8-4EB5-4E78-8B94-F06D2840D003}" destId="{50CD6D40-3BF1-4378-8E2D-712A20A8586B}" srcOrd="0" destOrd="0" presId="urn:microsoft.com/office/officeart/2008/layout/HalfCircleOrganizationChart"/>
    <dgm:cxn modelId="{E13EA115-740B-4A1E-B198-250F2CAF997C}" type="presParOf" srcId="{50CD6D40-3BF1-4378-8E2D-712A20A8586B}" destId="{BF81E26B-3724-49A3-9BF2-6F3487827517}" srcOrd="0" destOrd="0" presId="urn:microsoft.com/office/officeart/2008/layout/HalfCircleOrganizationChart"/>
    <dgm:cxn modelId="{7F2EA959-635F-446D-92B4-1973015D4590}" type="presParOf" srcId="{50CD6D40-3BF1-4378-8E2D-712A20A8586B}" destId="{14C3A366-B991-43F4-A659-9C47D4FB6287}" srcOrd="1" destOrd="0" presId="urn:microsoft.com/office/officeart/2008/layout/HalfCircleOrganizationChart"/>
    <dgm:cxn modelId="{32BED1ED-6F42-4A81-8928-BCBEF9510AE3}" type="presParOf" srcId="{50CD6D40-3BF1-4378-8E2D-712A20A8586B}" destId="{AF4C09C7-749C-4928-8C39-D7F0CC5AFC35}" srcOrd="2" destOrd="0" presId="urn:microsoft.com/office/officeart/2008/layout/HalfCircleOrganizationChart"/>
    <dgm:cxn modelId="{78E99189-E650-4F5C-9D8E-0948277F6308}" type="presParOf" srcId="{50CD6D40-3BF1-4378-8E2D-712A20A8586B}" destId="{9628A258-4AEC-4EC9-96E1-EA0A2F37E3C2}" srcOrd="3" destOrd="0" presId="urn:microsoft.com/office/officeart/2008/layout/HalfCircleOrganizationChart"/>
    <dgm:cxn modelId="{3177EDD2-76AF-4BEE-B68B-D971A455EFA5}" type="presParOf" srcId="{54ECF9D8-4EB5-4E78-8B94-F06D2840D003}" destId="{F591EC0B-A529-4F3C-939C-96885604C30E}" srcOrd="1" destOrd="0" presId="urn:microsoft.com/office/officeart/2008/layout/HalfCircleOrganizationChart"/>
    <dgm:cxn modelId="{C5C21950-1AF5-4FB6-B457-27939F8637C1}" type="presParOf" srcId="{F591EC0B-A529-4F3C-939C-96885604C30E}" destId="{223E649F-180D-4578-91BF-08F6BA74C64D}" srcOrd="0" destOrd="0" presId="urn:microsoft.com/office/officeart/2008/layout/HalfCircleOrganizationChart"/>
    <dgm:cxn modelId="{DB450175-DC56-4A0E-9BC4-E5DCDB3F7AA1}" type="presParOf" srcId="{F591EC0B-A529-4F3C-939C-96885604C30E}" destId="{B0BC5A5C-4AB4-44E4-BC50-554510D70768}" srcOrd="1" destOrd="0" presId="urn:microsoft.com/office/officeart/2008/layout/HalfCircleOrganizationChart"/>
    <dgm:cxn modelId="{0BCF71E6-6B69-4612-BCC7-659A61EC7C4C}" type="presParOf" srcId="{B0BC5A5C-4AB4-44E4-BC50-554510D70768}" destId="{FE78165A-5765-43C8-8855-290C661D341F}" srcOrd="0" destOrd="0" presId="urn:microsoft.com/office/officeart/2008/layout/HalfCircleOrganizationChart"/>
    <dgm:cxn modelId="{125DBBFB-ABD5-4570-8F72-2B941AD72D68}" type="presParOf" srcId="{FE78165A-5765-43C8-8855-290C661D341F}" destId="{A1A609F3-9505-406E-811D-88D9E5B227C5}" srcOrd="0" destOrd="0" presId="urn:microsoft.com/office/officeart/2008/layout/HalfCircleOrganizationChart"/>
    <dgm:cxn modelId="{DD332E75-6C34-4557-A827-B4AC2B1D2780}" type="presParOf" srcId="{FE78165A-5765-43C8-8855-290C661D341F}" destId="{9531A575-C86F-425C-B650-66E9AC4E9D0B}" srcOrd="1" destOrd="0" presId="urn:microsoft.com/office/officeart/2008/layout/HalfCircleOrganizationChart"/>
    <dgm:cxn modelId="{69108964-06A8-496F-A834-F1432B50FCD5}" type="presParOf" srcId="{FE78165A-5765-43C8-8855-290C661D341F}" destId="{24A86B9F-A4F5-4823-90C4-E21B5770CB20}" srcOrd="2" destOrd="0" presId="urn:microsoft.com/office/officeart/2008/layout/HalfCircleOrganizationChart"/>
    <dgm:cxn modelId="{BDF7A4FE-063E-42CB-8B4A-C57B693428C7}" type="presParOf" srcId="{FE78165A-5765-43C8-8855-290C661D341F}" destId="{0DAE3441-AB09-4559-8C2F-B398846F7B16}" srcOrd="3" destOrd="0" presId="urn:microsoft.com/office/officeart/2008/layout/HalfCircleOrganizationChart"/>
    <dgm:cxn modelId="{A9335899-2422-4032-98E8-1C75B4EA047E}" type="presParOf" srcId="{B0BC5A5C-4AB4-44E4-BC50-554510D70768}" destId="{27A33E61-87E8-4811-8955-336B892DFFBF}" srcOrd="1" destOrd="0" presId="urn:microsoft.com/office/officeart/2008/layout/HalfCircleOrganizationChart"/>
    <dgm:cxn modelId="{D69F2825-B481-4D83-A583-152071DBF397}" type="presParOf" srcId="{B0BC5A5C-4AB4-44E4-BC50-554510D70768}" destId="{55856FFF-C97C-438C-B9D9-AC105690A1DB}" srcOrd="2" destOrd="0" presId="urn:microsoft.com/office/officeart/2008/layout/HalfCircleOrganizationChart"/>
    <dgm:cxn modelId="{75C41562-2342-4A93-8E2C-6F9FFB3BD1B5}" type="presParOf" srcId="{F591EC0B-A529-4F3C-939C-96885604C30E}" destId="{3F318B5C-F37B-47A4-B38C-2A2F91B3AA3B}" srcOrd="2" destOrd="0" presId="urn:microsoft.com/office/officeart/2008/layout/HalfCircleOrganizationChart"/>
    <dgm:cxn modelId="{7C33915B-4892-446A-B30C-23BB5327B87D}" type="presParOf" srcId="{F591EC0B-A529-4F3C-939C-96885604C30E}" destId="{6FFD664D-59C0-40A1-9F16-00EC2BC6BFE4}" srcOrd="3" destOrd="0" presId="urn:microsoft.com/office/officeart/2008/layout/HalfCircleOrganizationChart"/>
    <dgm:cxn modelId="{D254C916-9BEA-45DB-8168-297DD1A1F64E}" type="presParOf" srcId="{6FFD664D-59C0-40A1-9F16-00EC2BC6BFE4}" destId="{03EBF3C9-777D-49D7-AE68-39CDE931AB09}" srcOrd="0" destOrd="0" presId="urn:microsoft.com/office/officeart/2008/layout/HalfCircleOrganizationChart"/>
    <dgm:cxn modelId="{63EAA47F-BE1C-4333-911C-19E30E50F08A}" type="presParOf" srcId="{03EBF3C9-777D-49D7-AE68-39CDE931AB09}" destId="{CB5A938B-FEBE-49A5-BDB9-7332B4B20CC9}" srcOrd="0" destOrd="0" presId="urn:microsoft.com/office/officeart/2008/layout/HalfCircleOrganizationChart"/>
    <dgm:cxn modelId="{5296B1A1-1D9C-4CD6-ACE6-E694EDC2EEB9}" type="presParOf" srcId="{03EBF3C9-777D-49D7-AE68-39CDE931AB09}" destId="{135BC7B1-658A-41DF-AE2C-89C2F6494A19}" srcOrd="1" destOrd="0" presId="urn:microsoft.com/office/officeart/2008/layout/HalfCircleOrganizationChart"/>
    <dgm:cxn modelId="{D3FA962C-E12A-47E6-BAAC-6E524DA1B7FC}" type="presParOf" srcId="{03EBF3C9-777D-49D7-AE68-39CDE931AB09}" destId="{8F5B4747-6C4E-46D9-AF2D-29D2D3D61FBB}" srcOrd="2" destOrd="0" presId="urn:microsoft.com/office/officeart/2008/layout/HalfCircleOrganizationChart"/>
    <dgm:cxn modelId="{4FBDB81E-C273-4EC5-916C-9674F0F6E5AA}" type="presParOf" srcId="{03EBF3C9-777D-49D7-AE68-39CDE931AB09}" destId="{0B2FDDF4-107A-4639-B542-DD400728FAA6}" srcOrd="3" destOrd="0" presId="urn:microsoft.com/office/officeart/2008/layout/HalfCircleOrganizationChart"/>
    <dgm:cxn modelId="{AF253B14-6410-4F91-8603-17AD2337968F}" type="presParOf" srcId="{6FFD664D-59C0-40A1-9F16-00EC2BC6BFE4}" destId="{A08C0256-D362-4C0F-A623-E356D2BAF651}" srcOrd="1" destOrd="0" presId="urn:microsoft.com/office/officeart/2008/layout/HalfCircleOrganizationChart"/>
    <dgm:cxn modelId="{3FE6A81E-A085-42B0-A8AD-F93EF3A07014}" type="presParOf" srcId="{6FFD664D-59C0-40A1-9F16-00EC2BC6BFE4}" destId="{74796BB2-6192-41D5-A5A3-A91E2DFFC8D4}" srcOrd="2" destOrd="0" presId="urn:microsoft.com/office/officeart/2008/layout/HalfCircleOrganizationChart"/>
    <dgm:cxn modelId="{F90468A6-0217-4495-8836-E651EC971357}" type="presParOf" srcId="{F591EC0B-A529-4F3C-939C-96885604C30E}" destId="{F76F53B5-EF21-474A-9EC1-5ECD17879452}" srcOrd="4" destOrd="0" presId="urn:microsoft.com/office/officeart/2008/layout/HalfCircleOrganizationChart"/>
    <dgm:cxn modelId="{F6625252-70B4-4840-A8F4-14E5845E52B6}" type="presParOf" srcId="{F591EC0B-A529-4F3C-939C-96885604C30E}" destId="{3C74FBAF-8208-4D29-AB6F-52A8C9AF74E3}" srcOrd="5" destOrd="0" presId="urn:microsoft.com/office/officeart/2008/layout/HalfCircleOrganizationChart"/>
    <dgm:cxn modelId="{409BB745-3B2D-453E-9C8D-8827F31938B9}" type="presParOf" srcId="{3C74FBAF-8208-4D29-AB6F-52A8C9AF74E3}" destId="{3C91A3A0-166A-44CC-8EF3-44B6DDBE9C22}" srcOrd="0" destOrd="0" presId="urn:microsoft.com/office/officeart/2008/layout/HalfCircleOrganizationChart"/>
    <dgm:cxn modelId="{3165A71E-1FB5-47AF-9786-6562F7758BD6}" type="presParOf" srcId="{3C91A3A0-166A-44CC-8EF3-44B6DDBE9C22}" destId="{4289DBD4-85A0-4E2C-9536-E7AF8ED153F4}" srcOrd="0" destOrd="0" presId="urn:microsoft.com/office/officeart/2008/layout/HalfCircleOrganizationChart"/>
    <dgm:cxn modelId="{2F08BD79-3654-4020-AFC3-D125A4B63B3C}" type="presParOf" srcId="{3C91A3A0-166A-44CC-8EF3-44B6DDBE9C22}" destId="{7F5265D6-2D4D-4C69-9ABA-5D90BF10F59E}" srcOrd="1" destOrd="0" presId="urn:microsoft.com/office/officeart/2008/layout/HalfCircleOrganizationChart"/>
    <dgm:cxn modelId="{BB331D4F-48D7-4C14-A561-A1C9C55A0CC2}" type="presParOf" srcId="{3C91A3A0-166A-44CC-8EF3-44B6DDBE9C22}" destId="{188A8B04-8F2D-4581-872C-C01CCE8BE184}" srcOrd="2" destOrd="0" presId="urn:microsoft.com/office/officeart/2008/layout/HalfCircleOrganizationChart"/>
    <dgm:cxn modelId="{284F4334-0381-48D6-A0C2-C160CAC830A2}" type="presParOf" srcId="{3C91A3A0-166A-44CC-8EF3-44B6DDBE9C22}" destId="{9EC275D6-2C21-4EFA-8BAB-69EF578CBB32}" srcOrd="3" destOrd="0" presId="urn:microsoft.com/office/officeart/2008/layout/HalfCircleOrganizationChart"/>
    <dgm:cxn modelId="{8A59B4A7-DB90-4F1C-B5EC-BB8C852E1F57}" type="presParOf" srcId="{3C74FBAF-8208-4D29-AB6F-52A8C9AF74E3}" destId="{1EBA168F-C667-41FD-99ED-9B9F254468EF}" srcOrd="1" destOrd="0" presId="urn:microsoft.com/office/officeart/2008/layout/HalfCircleOrganizationChart"/>
    <dgm:cxn modelId="{63066C01-59E3-4483-B714-60845E825AFE}" type="presParOf" srcId="{3C74FBAF-8208-4D29-AB6F-52A8C9AF74E3}" destId="{6CCD98A7-0ED6-4330-A96B-3A86DBD0F347}" srcOrd="2" destOrd="0" presId="urn:microsoft.com/office/officeart/2008/layout/HalfCircleOrganizationChart"/>
    <dgm:cxn modelId="{8CE5E33D-0091-4CCC-BACA-3A05D7300F33}" type="presParOf" srcId="{F591EC0B-A529-4F3C-939C-96885604C30E}" destId="{A1A87128-101C-4980-8F90-228EA695FD62}" srcOrd="6" destOrd="0" presId="urn:microsoft.com/office/officeart/2008/layout/HalfCircleOrganizationChart"/>
    <dgm:cxn modelId="{A0F57DD1-699C-4064-ABAB-A2B4B28C0A19}" type="presParOf" srcId="{F591EC0B-A529-4F3C-939C-96885604C30E}" destId="{700D83EE-7841-426E-AC24-FECC56D59682}" srcOrd="7" destOrd="0" presId="urn:microsoft.com/office/officeart/2008/layout/HalfCircleOrganizationChart"/>
    <dgm:cxn modelId="{1E7813F7-F4AA-45A0-AD32-9CFD08F60F71}" type="presParOf" srcId="{700D83EE-7841-426E-AC24-FECC56D59682}" destId="{0CF44A75-91BD-437A-9727-916A0AA16CEC}" srcOrd="0" destOrd="0" presId="urn:microsoft.com/office/officeart/2008/layout/HalfCircleOrganizationChart"/>
    <dgm:cxn modelId="{C1CFD0F5-ABCC-4362-A1B6-EDCCC57EFE24}" type="presParOf" srcId="{0CF44A75-91BD-437A-9727-916A0AA16CEC}" destId="{811B7A9F-D726-4E48-91A4-7728AE577BD2}" srcOrd="0" destOrd="0" presId="urn:microsoft.com/office/officeart/2008/layout/HalfCircleOrganizationChart"/>
    <dgm:cxn modelId="{0904E69C-6E0E-4539-82F0-9D7F9C93911A}" type="presParOf" srcId="{0CF44A75-91BD-437A-9727-916A0AA16CEC}" destId="{BE3214B1-F5F8-426A-B4F0-B4B17AB81303}" srcOrd="1" destOrd="0" presId="urn:microsoft.com/office/officeart/2008/layout/HalfCircleOrganizationChart"/>
    <dgm:cxn modelId="{AD722BC7-FF9B-485F-A888-2D2FE72A6782}" type="presParOf" srcId="{0CF44A75-91BD-437A-9727-916A0AA16CEC}" destId="{A50B0675-7D13-4177-8CAC-8CB8B1EAA3F0}" srcOrd="2" destOrd="0" presId="urn:microsoft.com/office/officeart/2008/layout/HalfCircleOrganizationChart"/>
    <dgm:cxn modelId="{E49A0681-DFC5-4DF8-AADC-45752460D55A}" type="presParOf" srcId="{0CF44A75-91BD-437A-9727-916A0AA16CEC}" destId="{8F9F36AA-7C43-4EB7-A257-495D45D25FEC}" srcOrd="3" destOrd="0" presId="urn:microsoft.com/office/officeart/2008/layout/HalfCircleOrganizationChart"/>
    <dgm:cxn modelId="{783E7600-C81B-4611-B4D1-0246906CAFCD}" type="presParOf" srcId="{700D83EE-7841-426E-AC24-FECC56D59682}" destId="{10FBAF9A-CA93-4A8E-8674-3653512F370F}" srcOrd="1" destOrd="0" presId="urn:microsoft.com/office/officeart/2008/layout/HalfCircleOrganizationChart"/>
    <dgm:cxn modelId="{E55F4851-328F-4B0E-A1CD-D90C1F8AEFC1}" type="presParOf" srcId="{700D83EE-7841-426E-AC24-FECC56D59682}" destId="{6CB696E2-67D8-49DF-B781-D7972BE42861}" srcOrd="2" destOrd="0" presId="urn:microsoft.com/office/officeart/2008/layout/HalfCircleOrganizationChart"/>
    <dgm:cxn modelId="{1513CF56-A29E-4573-8697-86AB76D6D66E}" type="presParOf" srcId="{54ECF9D8-4EB5-4E78-8B94-F06D2840D003}" destId="{2CABF3A9-D3E8-485F-BFDE-7BB74882A9B9}" srcOrd="2" destOrd="0" presId="urn:microsoft.com/office/officeart/2008/layout/HalfCircleOrganizationChart"/>
    <dgm:cxn modelId="{18E238E2-6723-4A62-8771-5A9CCCE8273C}" type="presParOf" srcId="{AE9A060A-DAD4-460F-B459-0BCC2192B310}" destId="{BC0AA407-C6C9-434D-B23B-22A398C40A50}" srcOrd="2" destOrd="0" presId="urn:microsoft.com/office/officeart/2008/layout/HalfCircleOrganizationChart"/>
    <dgm:cxn modelId="{22C8134E-8D97-41D7-8831-93CE0221CAC4}" type="presParOf" srcId="{AE9A060A-DAD4-460F-B459-0BCC2192B310}" destId="{BB1159F7-65FC-4D74-AE9F-36D172D621C7}" srcOrd="3" destOrd="0" presId="urn:microsoft.com/office/officeart/2008/layout/HalfCircleOrganizationChart"/>
    <dgm:cxn modelId="{17F7E20D-4726-49A6-BC02-DCBFE50828AB}" type="presParOf" srcId="{BB1159F7-65FC-4D74-AE9F-36D172D621C7}" destId="{CAFA0270-2167-48D6-AFB5-42F87114B47A}" srcOrd="0" destOrd="0" presId="urn:microsoft.com/office/officeart/2008/layout/HalfCircleOrganizationChart"/>
    <dgm:cxn modelId="{6C0CA0D5-90C4-4C95-80BB-54D8B20E6FA7}" type="presParOf" srcId="{CAFA0270-2167-48D6-AFB5-42F87114B47A}" destId="{6FF46AD4-A5BB-4F1B-9139-5AE513D074D1}" srcOrd="0" destOrd="0" presId="urn:microsoft.com/office/officeart/2008/layout/HalfCircleOrganizationChart"/>
    <dgm:cxn modelId="{7568DA4A-2986-48A1-8E1D-0E11F2A5016B}" type="presParOf" srcId="{CAFA0270-2167-48D6-AFB5-42F87114B47A}" destId="{F4B297F4-65CC-4393-8FA0-F026118FF09F}" srcOrd="1" destOrd="0" presId="urn:microsoft.com/office/officeart/2008/layout/HalfCircleOrganizationChart"/>
    <dgm:cxn modelId="{24E897A8-1393-45FD-8167-DDC43CCDE222}" type="presParOf" srcId="{CAFA0270-2167-48D6-AFB5-42F87114B47A}" destId="{E3E9A7ED-45CA-400C-A9F1-DFC4F9852208}" srcOrd="2" destOrd="0" presId="urn:microsoft.com/office/officeart/2008/layout/HalfCircleOrganizationChart"/>
    <dgm:cxn modelId="{3BC6D366-F101-4378-B74C-A92D5830F28C}" type="presParOf" srcId="{CAFA0270-2167-48D6-AFB5-42F87114B47A}" destId="{4D8CC378-CED6-4BB9-B629-773D0ED0CC53}" srcOrd="3" destOrd="0" presId="urn:microsoft.com/office/officeart/2008/layout/HalfCircleOrganizationChart"/>
    <dgm:cxn modelId="{196BA2E6-8279-4F6A-A97B-04A9BF57BCC9}" type="presParOf" srcId="{BB1159F7-65FC-4D74-AE9F-36D172D621C7}" destId="{25DB17AF-9691-46DD-85A0-7CF8BBE06F7D}" srcOrd="1" destOrd="0" presId="urn:microsoft.com/office/officeart/2008/layout/HalfCircleOrganizationChart"/>
    <dgm:cxn modelId="{C7249C70-38E1-4AAE-8907-E0836AE87D11}" type="presParOf" srcId="{25DB17AF-9691-46DD-85A0-7CF8BBE06F7D}" destId="{6D90C014-D595-4984-9ED1-789E5850802D}" srcOrd="0" destOrd="0" presId="urn:microsoft.com/office/officeart/2008/layout/HalfCircleOrganizationChart"/>
    <dgm:cxn modelId="{388D7E02-D142-426F-8441-CD2A8FE921A1}" type="presParOf" srcId="{25DB17AF-9691-46DD-85A0-7CF8BBE06F7D}" destId="{0365CC47-26F2-4843-86B1-B89469EDE66C}" srcOrd="1" destOrd="0" presId="urn:microsoft.com/office/officeart/2008/layout/HalfCircleOrganizationChart"/>
    <dgm:cxn modelId="{826E120F-174C-4430-8DC7-FCC78523E8E1}" type="presParOf" srcId="{0365CC47-26F2-4843-86B1-B89469EDE66C}" destId="{B55D1A18-3C28-4D61-AD64-AC26A085EE48}" srcOrd="0" destOrd="0" presId="urn:microsoft.com/office/officeart/2008/layout/HalfCircleOrganizationChart"/>
    <dgm:cxn modelId="{FCAA7C01-A653-4B67-ACFB-3DAC2EA1B4C9}" type="presParOf" srcId="{B55D1A18-3C28-4D61-AD64-AC26A085EE48}" destId="{80428A98-48BE-4A1D-9110-71D5A8DA372E}" srcOrd="0" destOrd="0" presId="urn:microsoft.com/office/officeart/2008/layout/HalfCircleOrganizationChart"/>
    <dgm:cxn modelId="{A2809337-DB6D-446C-A1E4-C487D2F8ED49}" type="presParOf" srcId="{B55D1A18-3C28-4D61-AD64-AC26A085EE48}" destId="{F568115D-9ED6-454C-A6C9-F10A889165C1}" srcOrd="1" destOrd="0" presId="urn:microsoft.com/office/officeart/2008/layout/HalfCircleOrganizationChart"/>
    <dgm:cxn modelId="{C1040A94-DA2A-455A-A5CC-442A4229B7F8}" type="presParOf" srcId="{B55D1A18-3C28-4D61-AD64-AC26A085EE48}" destId="{26C3F5B9-ACED-48B1-9998-7FF86F279A60}" srcOrd="2" destOrd="0" presId="urn:microsoft.com/office/officeart/2008/layout/HalfCircleOrganizationChart"/>
    <dgm:cxn modelId="{E93962C1-B45E-443A-886A-4B4B715C6BBA}" type="presParOf" srcId="{B55D1A18-3C28-4D61-AD64-AC26A085EE48}" destId="{4AFA7A84-2ACD-4B7E-8803-7338A3728128}" srcOrd="3" destOrd="0" presId="urn:microsoft.com/office/officeart/2008/layout/HalfCircleOrganizationChart"/>
    <dgm:cxn modelId="{A9B3D2E1-8F06-4D50-B157-5EAB5DF5F7F1}" type="presParOf" srcId="{0365CC47-26F2-4843-86B1-B89469EDE66C}" destId="{FE204C24-681C-463F-8F27-C9674286CCED}" srcOrd="1" destOrd="0" presId="urn:microsoft.com/office/officeart/2008/layout/HalfCircleOrganizationChart"/>
    <dgm:cxn modelId="{6328EF6F-640D-40A4-98EA-D31603FFFFEB}" type="presParOf" srcId="{0365CC47-26F2-4843-86B1-B89469EDE66C}" destId="{66FE0BA2-530B-4A9F-BABA-53784B4BF7CA}" srcOrd="2" destOrd="0" presId="urn:microsoft.com/office/officeart/2008/layout/HalfCircleOrganizationChart"/>
    <dgm:cxn modelId="{9F30E6EE-E189-42FA-976F-45CE99CC35DD}" type="presParOf" srcId="{25DB17AF-9691-46DD-85A0-7CF8BBE06F7D}" destId="{D225011C-C4FE-48A8-AE0D-FE98E4544325}" srcOrd="2" destOrd="0" presId="urn:microsoft.com/office/officeart/2008/layout/HalfCircleOrganizationChart"/>
    <dgm:cxn modelId="{D87F3C84-E578-4126-A799-4BD2D32347A9}" type="presParOf" srcId="{25DB17AF-9691-46DD-85A0-7CF8BBE06F7D}" destId="{0E38BB50-3536-495C-9972-836D2B06779A}" srcOrd="3" destOrd="0" presId="urn:microsoft.com/office/officeart/2008/layout/HalfCircleOrganizationChart"/>
    <dgm:cxn modelId="{F040E44F-01DD-4601-A280-AB1F478F8D8F}" type="presParOf" srcId="{0E38BB50-3536-495C-9972-836D2B06779A}" destId="{F0D45511-195C-4E6E-8D4C-AC1C4AD5A247}" srcOrd="0" destOrd="0" presId="urn:microsoft.com/office/officeart/2008/layout/HalfCircleOrganizationChart"/>
    <dgm:cxn modelId="{CE13D721-40BF-4CF9-A004-1B062CA68CF9}" type="presParOf" srcId="{F0D45511-195C-4E6E-8D4C-AC1C4AD5A247}" destId="{9EB7E2C9-17FB-43C6-A634-73A8647D0D90}" srcOrd="0" destOrd="0" presId="urn:microsoft.com/office/officeart/2008/layout/HalfCircleOrganizationChart"/>
    <dgm:cxn modelId="{ED4530D7-EF68-40CB-95D7-2A394CCA55F5}" type="presParOf" srcId="{F0D45511-195C-4E6E-8D4C-AC1C4AD5A247}" destId="{5479DCB0-B21E-42DD-B79B-D551C2D92754}" srcOrd="1" destOrd="0" presId="urn:microsoft.com/office/officeart/2008/layout/HalfCircleOrganizationChart"/>
    <dgm:cxn modelId="{0DE1E157-8A25-4D13-8808-0380B2856F61}" type="presParOf" srcId="{F0D45511-195C-4E6E-8D4C-AC1C4AD5A247}" destId="{4B416197-9872-47C0-B39F-21E027994EE3}" srcOrd="2" destOrd="0" presId="urn:microsoft.com/office/officeart/2008/layout/HalfCircleOrganizationChart"/>
    <dgm:cxn modelId="{89087700-F44E-4934-9DA3-A56C53C31F12}" type="presParOf" srcId="{F0D45511-195C-4E6E-8D4C-AC1C4AD5A247}" destId="{2A1501DA-17CB-4EFB-81EA-995352CB0FE8}" srcOrd="3" destOrd="0" presId="urn:microsoft.com/office/officeart/2008/layout/HalfCircleOrganizationChart"/>
    <dgm:cxn modelId="{153EE75A-E5CD-44B3-BE51-518D7D71BA51}" type="presParOf" srcId="{0E38BB50-3536-495C-9972-836D2B06779A}" destId="{C8E58106-B798-4A41-AC66-33FCA5A991FD}" srcOrd="1" destOrd="0" presId="urn:microsoft.com/office/officeart/2008/layout/HalfCircleOrganizationChart"/>
    <dgm:cxn modelId="{F53FA6AE-2FFE-421B-918D-B8BAB60EF5BC}" type="presParOf" srcId="{0E38BB50-3536-495C-9972-836D2B06779A}" destId="{3BBA0432-184C-4C48-A397-DE1B96EA47CA}" srcOrd="2" destOrd="0" presId="urn:microsoft.com/office/officeart/2008/layout/HalfCircleOrganizationChart"/>
    <dgm:cxn modelId="{CE5A8E08-1658-4338-870D-FD16989325F0}" type="presParOf" srcId="{BB1159F7-65FC-4D74-AE9F-36D172D621C7}" destId="{38946D1F-76B1-45A1-8E1F-2A6C097EEFE7}" srcOrd="2" destOrd="0" presId="urn:microsoft.com/office/officeart/2008/layout/HalfCircleOrganizationChart"/>
    <dgm:cxn modelId="{C4723FC5-BEA6-4BF7-A977-2B129B1C32BC}" type="presParOf" srcId="{AE9A060A-DAD4-460F-B459-0BCC2192B310}" destId="{A645309E-2C25-4055-860B-09F764C81FC2}" srcOrd="4" destOrd="0" presId="urn:microsoft.com/office/officeart/2008/layout/HalfCircleOrganizationChart"/>
    <dgm:cxn modelId="{F2B25FF2-1242-43C2-A383-6066B4D795DB}" type="presParOf" srcId="{AE9A060A-DAD4-460F-B459-0BCC2192B310}" destId="{441D04EB-365E-4BBE-9B2D-B52441C746E0}" srcOrd="5" destOrd="0" presId="urn:microsoft.com/office/officeart/2008/layout/HalfCircleOrganizationChart"/>
    <dgm:cxn modelId="{49241FE6-1007-4798-9B1F-CC150B390236}" type="presParOf" srcId="{441D04EB-365E-4BBE-9B2D-B52441C746E0}" destId="{0E141CF1-E97D-4C52-92F3-E22D4DEAB530}" srcOrd="0" destOrd="0" presId="urn:microsoft.com/office/officeart/2008/layout/HalfCircleOrganizationChart"/>
    <dgm:cxn modelId="{F69AE901-DAA4-4FE2-AAF5-F7098C44492E}" type="presParOf" srcId="{0E141CF1-E97D-4C52-92F3-E22D4DEAB530}" destId="{533E53D2-B628-42F7-A7C6-FDB9A8DCF8D4}" srcOrd="0" destOrd="0" presId="urn:microsoft.com/office/officeart/2008/layout/HalfCircleOrganizationChart"/>
    <dgm:cxn modelId="{08372E12-64DA-45A0-B70C-CA2E7E7F39AC}" type="presParOf" srcId="{0E141CF1-E97D-4C52-92F3-E22D4DEAB530}" destId="{9F05889C-5A72-4BA5-86FD-15968BB38008}" srcOrd="1" destOrd="0" presId="urn:microsoft.com/office/officeart/2008/layout/HalfCircleOrganizationChart"/>
    <dgm:cxn modelId="{93985B54-E5C2-453B-837D-3B2365B789CB}" type="presParOf" srcId="{0E141CF1-E97D-4C52-92F3-E22D4DEAB530}" destId="{2CFE07DC-B5D2-40BB-8ABE-9DF81B6254DD}" srcOrd="2" destOrd="0" presId="urn:microsoft.com/office/officeart/2008/layout/HalfCircleOrganizationChart"/>
    <dgm:cxn modelId="{43D4E7ED-9AF8-4768-A268-F6D77D536A6E}" type="presParOf" srcId="{0E141CF1-E97D-4C52-92F3-E22D4DEAB530}" destId="{E4245164-C484-435A-9554-C420426192AC}" srcOrd="3" destOrd="0" presId="urn:microsoft.com/office/officeart/2008/layout/HalfCircleOrganizationChart"/>
    <dgm:cxn modelId="{5E00D438-7B24-4B41-AEBF-34B004E07CEB}" type="presParOf" srcId="{441D04EB-365E-4BBE-9B2D-B52441C746E0}" destId="{5F2617B5-17A4-4BC5-9C07-86F7BA6E3367}" srcOrd="1" destOrd="0" presId="urn:microsoft.com/office/officeart/2008/layout/HalfCircleOrganizationChart"/>
    <dgm:cxn modelId="{AA9571C3-CE97-4A9E-AE0E-FDC3D13B46CA}" type="presParOf" srcId="{5F2617B5-17A4-4BC5-9C07-86F7BA6E3367}" destId="{4A4A6BD5-C943-4C0B-9EAE-9F44E7122216}" srcOrd="0" destOrd="0" presId="urn:microsoft.com/office/officeart/2008/layout/HalfCircleOrganizationChart"/>
    <dgm:cxn modelId="{DA4E2F88-C437-4D7D-8A27-217373D81112}" type="presParOf" srcId="{5F2617B5-17A4-4BC5-9C07-86F7BA6E3367}" destId="{A6EE5971-DB33-4DB6-8FAA-758962872581}" srcOrd="1" destOrd="0" presId="urn:microsoft.com/office/officeart/2008/layout/HalfCircleOrganizationChart"/>
    <dgm:cxn modelId="{1C72C509-0306-4142-96C1-BAA4962FFB3F}" type="presParOf" srcId="{A6EE5971-DB33-4DB6-8FAA-758962872581}" destId="{D0344CFD-92CA-409B-8A73-F6374491701B}" srcOrd="0" destOrd="0" presId="urn:microsoft.com/office/officeart/2008/layout/HalfCircleOrganizationChart"/>
    <dgm:cxn modelId="{28BB6A28-AA03-4D95-A318-B59116D59933}" type="presParOf" srcId="{D0344CFD-92CA-409B-8A73-F6374491701B}" destId="{2D7A1422-4CB5-41ED-B487-164EAD03A5C9}" srcOrd="0" destOrd="0" presId="urn:microsoft.com/office/officeart/2008/layout/HalfCircleOrganizationChart"/>
    <dgm:cxn modelId="{28A98C4C-6E7B-45FA-950E-AF88D24BAB04}" type="presParOf" srcId="{D0344CFD-92CA-409B-8A73-F6374491701B}" destId="{32E11955-82E2-4767-9DD2-A2791C34E39E}" srcOrd="1" destOrd="0" presId="urn:microsoft.com/office/officeart/2008/layout/HalfCircleOrganizationChart"/>
    <dgm:cxn modelId="{2133E3E2-2DED-4C48-BB95-0FBED4B24FDE}" type="presParOf" srcId="{D0344CFD-92CA-409B-8A73-F6374491701B}" destId="{7BB2ED9D-A768-434E-8F36-02FF34FFBF11}" srcOrd="2" destOrd="0" presId="urn:microsoft.com/office/officeart/2008/layout/HalfCircleOrganizationChart"/>
    <dgm:cxn modelId="{8B5E323A-865C-4F5A-AC0A-645C631A5937}" type="presParOf" srcId="{D0344CFD-92CA-409B-8A73-F6374491701B}" destId="{A5F6655A-086A-47A0-A60F-5E622A809752}" srcOrd="3" destOrd="0" presId="urn:microsoft.com/office/officeart/2008/layout/HalfCircleOrganizationChart"/>
    <dgm:cxn modelId="{CEBDC2DF-2F31-4CDE-9A31-56338422E783}" type="presParOf" srcId="{A6EE5971-DB33-4DB6-8FAA-758962872581}" destId="{EC8AA07C-09F1-4A5A-80A3-5B801B9B9E28}" srcOrd="1" destOrd="0" presId="urn:microsoft.com/office/officeart/2008/layout/HalfCircleOrganizationChart"/>
    <dgm:cxn modelId="{49A80998-C514-4A43-9018-7EEE86264A8E}" type="presParOf" srcId="{A6EE5971-DB33-4DB6-8FAA-758962872581}" destId="{33FEB9D6-C34F-4BF4-AFEC-4CDEE0443403}" srcOrd="2" destOrd="0" presId="urn:microsoft.com/office/officeart/2008/layout/HalfCircleOrganizationChart"/>
    <dgm:cxn modelId="{59AB7AC3-4D2C-44B1-9036-FD26CBDF56C9}" type="presParOf" srcId="{5F2617B5-17A4-4BC5-9C07-86F7BA6E3367}" destId="{C74A520D-AD6A-43F7-A2B3-EBFDC1D8C529}" srcOrd="2" destOrd="0" presId="urn:microsoft.com/office/officeart/2008/layout/HalfCircleOrganizationChart"/>
    <dgm:cxn modelId="{1ED11636-6947-4F87-A4DF-E277D34DE9C2}" type="presParOf" srcId="{5F2617B5-17A4-4BC5-9C07-86F7BA6E3367}" destId="{BF290D7C-11FC-42C0-8EDD-367BBC51E4FF}" srcOrd="3" destOrd="0" presId="urn:microsoft.com/office/officeart/2008/layout/HalfCircleOrganizationChart"/>
    <dgm:cxn modelId="{26607814-735C-432D-B3BC-7CC0444839D3}" type="presParOf" srcId="{BF290D7C-11FC-42C0-8EDD-367BBC51E4FF}" destId="{0A5FD445-4B3A-4CE8-8D0C-9F46164DD6A5}" srcOrd="0" destOrd="0" presId="urn:microsoft.com/office/officeart/2008/layout/HalfCircleOrganizationChart"/>
    <dgm:cxn modelId="{56078E9C-C32E-4114-9337-F026BDD07BC7}" type="presParOf" srcId="{0A5FD445-4B3A-4CE8-8D0C-9F46164DD6A5}" destId="{9CC8EF4A-D774-4D85-BEB4-964CE3EE4FCE}" srcOrd="0" destOrd="0" presId="urn:microsoft.com/office/officeart/2008/layout/HalfCircleOrganizationChart"/>
    <dgm:cxn modelId="{3FB533BA-FE18-45C4-88F3-6E3AE1299765}" type="presParOf" srcId="{0A5FD445-4B3A-4CE8-8D0C-9F46164DD6A5}" destId="{69294E25-3897-439A-A33B-A5282DC6A25A}" srcOrd="1" destOrd="0" presId="urn:microsoft.com/office/officeart/2008/layout/HalfCircleOrganizationChart"/>
    <dgm:cxn modelId="{A597F477-0E15-44B5-9AD0-9119D14C3DFD}" type="presParOf" srcId="{0A5FD445-4B3A-4CE8-8D0C-9F46164DD6A5}" destId="{250F8097-1253-4B8A-88B9-028677CBC64C}" srcOrd="2" destOrd="0" presId="urn:microsoft.com/office/officeart/2008/layout/HalfCircleOrganizationChart"/>
    <dgm:cxn modelId="{5A741946-DDA2-4330-A82D-D037097701F6}" type="presParOf" srcId="{0A5FD445-4B3A-4CE8-8D0C-9F46164DD6A5}" destId="{B238ADFF-7E94-4A9D-9FC4-0C28A132B56C}" srcOrd="3" destOrd="0" presId="urn:microsoft.com/office/officeart/2008/layout/HalfCircleOrganizationChart"/>
    <dgm:cxn modelId="{CCC099DB-A2D0-4568-9D5A-EDCF3BB2EEDC}" type="presParOf" srcId="{BF290D7C-11FC-42C0-8EDD-367BBC51E4FF}" destId="{52CBE94C-E0CC-4B18-834C-FF1203C44213}" srcOrd="1" destOrd="0" presId="urn:microsoft.com/office/officeart/2008/layout/HalfCircleOrganizationChart"/>
    <dgm:cxn modelId="{FB93CD1B-0B93-4285-AB2B-3C0401A6ACF3}" type="presParOf" srcId="{BF290D7C-11FC-42C0-8EDD-367BBC51E4FF}" destId="{3932194D-A59D-4A8A-BD90-1D3DAA69700D}" srcOrd="2" destOrd="0" presId="urn:microsoft.com/office/officeart/2008/layout/HalfCircleOrganizationChart"/>
    <dgm:cxn modelId="{F2AA851C-184E-4A58-8786-49BC1914CD77}" type="presParOf" srcId="{441D04EB-365E-4BBE-9B2D-B52441C746E0}" destId="{7D65B1DB-A164-49B9-870E-F01FF1FF7EB8}" srcOrd="2" destOrd="0" presId="urn:microsoft.com/office/officeart/2008/layout/HalfCircleOrganizationChart"/>
    <dgm:cxn modelId="{C7ADA31B-EF77-4FAE-9089-CEA8AEC05B3D}" type="presParOf" srcId="{AE9A060A-DAD4-460F-B459-0BCC2192B310}" destId="{F7FC5F04-E90B-4DFB-8BB8-11AABACF87C5}" srcOrd="6" destOrd="0" presId="urn:microsoft.com/office/officeart/2008/layout/HalfCircleOrganizationChart"/>
    <dgm:cxn modelId="{AE3B0364-7B26-4B25-9FB1-53B131F9EC8A}" type="presParOf" srcId="{AE9A060A-DAD4-460F-B459-0BCC2192B310}" destId="{B66721EA-9FA0-4D2F-A03D-96F124FE6309}" srcOrd="7" destOrd="0" presId="urn:microsoft.com/office/officeart/2008/layout/HalfCircleOrganizationChart"/>
    <dgm:cxn modelId="{2027463E-0160-46D8-AA59-C48EE7D9D7FF}" type="presParOf" srcId="{B66721EA-9FA0-4D2F-A03D-96F124FE6309}" destId="{7C068698-F830-4902-ACCE-6DF754076F2B}" srcOrd="0" destOrd="0" presId="urn:microsoft.com/office/officeart/2008/layout/HalfCircleOrganizationChart"/>
    <dgm:cxn modelId="{D12E5839-4B12-4831-8197-7F7C58E1FA16}" type="presParOf" srcId="{7C068698-F830-4902-ACCE-6DF754076F2B}" destId="{856B420C-B5AF-4331-A4B1-45CBB7F43BA8}" srcOrd="0" destOrd="0" presId="urn:microsoft.com/office/officeart/2008/layout/HalfCircleOrganizationChart"/>
    <dgm:cxn modelId="{069DFB39-2760-4655-B196-56686F29E1DD}" type="presParOf" srcId="{7C068698-F830-4902-ACCE-6DF754076F2B}" destId="{392D5A87-023A-42B3-892B-A0A7D4BDDB77}" srcOrd="1" destOrd="0" presId="urn:microsoft.com/office/officeart/2008/layout/HalfCircleOrganizationChart"/>
    <dgm:cxn modelId="{BBCAAF98-F0A1-4188-A54B-882CD650FE63}" type="presParOf" srcId="{7C068698-F830-4902-ACCE-6DF754076F2B}" destId="{26059BF6-F2BE-4B3C-92EF-8FFC895F6A4C}" srcOrd="2" destOrd="0" presId="urn:microsoft.com/office/officeart/2008/layout/HalfCircleOrganizationChart"/>
    <dgm:cxn modelId="{CC90DA53-CA58-44D6-B027-2AD4ADB71DD3}" type="presParOf" srcId="{7C068698-F830-4902-ACCE-6DF754076F2B}" destId="{062BAB76-4205-44DA-910B-82E99907CCBE}" srcOrd="3" destOrd="0" presId="urn:microsoft.com/office/officeart/2008/layout/HalfCircleOrganizationChart"/>
    <dgm:cxn modelId="{1B21F1AE-A011-4E44-801F-94EE5DDD8119}" type="presParOf" srcId="{B66721EA-9FA0-4D2F-A03D-96F124FE6309}" destId="{ACC11E57-3B5D-4500-8A2B-044CC4EDC94B}" srcOrd="1" destOrd="0" presId="urn:microsoft.com/office/officeart/2008/layout/HalfCircleOrganizationChart"/>
    <dgm:cxn modelId="{9E53B079-3909-4241-ABE9-B2D523F85356}" type="presParOf" srcId="{ACC11E57-3B5D-4500-8A2B-044CC4EDC94B}" destId="{BF53B2AD-1DD7-4E9D-82AA-59C41649D602}" srcOrd="0" destOrd="0" presId="urn:microsoft.com/office/officeart/2008/layout/HalfCircleOrganizationChart"/>
    <dgm:cxn modelId="{3E7A774D-E3D4-49D2-BEA1-913A56942B12}" type="presParOf" srcId="{ACC11E57-3B5D-4500-8A2B-044CC4EDC94B}" destId="{63AD5971-6DF3-4F29-841C-AD521459D392}" srcOrd="1" destOrd="0" presId="urn:microsoft.com/office/officeart/2008/layout/HalfCircleOrganizationChart"/>
    <dgm:cxn modelId="{725B5B84-76DC-4512-AF46-4D90013A8C9C}" type="presParOf" srcId="{63AD5971-6DF3-4F29-841C-AD521459D392}" destId="{0BD5ED8E-1C29-436E-8139-3C21A07E50F9}" srcOrd="0" destOrd="0" presId="urn:microsoft.com/office/officeart/2008/layout/HalfCircleOrganizationChart"/>
    <dgm:cxn modelId="{B5EF79F9-4D51-478A-8775-8EDC1ACA13E2}" type="presParOf" srcId="{0BD5ED8E-1C29-436E-8139-3C21A07E50F9}" destId="{6116C20D-D9E5-48FB-A6B1-AE674178B1C6}" srcOrd="0" destOrd="0" presId="urn:microsoft.com/office/officeart/2008/layout/HalfCircleOrganizationChart"/>
    <dgm:cxn modelId="{94CDF6FF-AB56-4F8A-B33B-1B1B4CE734B3}" type="presParOf" srcId="{0BD5ED8E-1C29-436E-8139-3C21A07E50F9}" destId="{EBB43B7C-3CA8-42A8-8A0C-31BCCE4F7E10}" srcOrd="1" destOrd="0" presId="urn:microsoft.com/office/officeart/2008/layout/HalfCircleOrganizationChart"/>
    <dgm:cxn modelId="{9ED0B1E0-4A26-4079-B725-281D4E80A300}" type="presParOf" srcId="{0BD5ED8E-1C29-436E-8139-3C21A07E50F9}" destId="{1E8920CC-C532-433F-B7AA-575FB076E582}" srcOrd="2" destOrd="0" presId="urn:microsoft.com/office/officeart/2008/layout/HalfCircleOrganizationChart"/>
    <dgm:cxn modelId="{19084A8F-4E16-4679-86AF-3221BC21C1A1}" type="presParOf" srcId="{0BD5ED8E-1C29-436E-8139-3C21A07E50F9}" destId="{A52C9845-51CD-41E5-B7DD-C2ECB0C8FB42}" srcOrd="3" destOrd="0" presId="urn:microsoft.com/office/officeart/2008/layout/HalfCircleOrganizationChart"/>
    <dgm:cxn modelId="{E9979702-3186-425C-9F58-99250ADB7663}" type="presParOf" srcId="{63AD5971-6DF3-4F29-841C-AD521459D392}" destId="{9B50DBF3-413F-4E42-9E8C-8C7A3DD61DD9}" srcOrd="1" destOrd="0" presId="urn:microsoft.com/office/officeart/2008/layout/HalfCircleOrganizationChart"/>
    <dgm:cxn modelId="{3248C6FF-67AF-4A3C-86D4-A8E8870491F1}" type="presParOf" srcId="{63AD5971-6DF3-4F29-841C-AD521459D392}" destId="{9AAEE40C-2FF2-4EEC-AD4C-A656699C8D8C}" srcOrd="2" destOrd="0" presId="urn:microsoft.com/office/officeart/2008/layout/HalfCircleOrganizationChart"/>
    <dgm:cxn modelId="{14AEDB03-ECB9-470B-8E1B-F7D5A00075D7}" type="presParOf" srcId="{ACC11E57-3B5D-4500-8A2B-044CC4EDC94B}" destId="{ED5AADDD-B95D-4EC6-A420-36354F46EEAD}" srcOrd="2" destOrd="0" presId="urn:microsoft.com/office/officeart/2008/layout/HalfCircleOrganizationChart"/>
    <dgm:cxn modelId="{785371E6-E113-4B7E-B2F5-353232339C14}" type="presParOf" srcId="{ACC11E57-3B5D-4500-8A2B-044CC4EDC94B}" destId="{FF3FA154-F5EE-4482-AF5F-EF2E7471D92A}" srcOrd="3" destOrd="0" presId="urn:microsoft.com/office/officeart/2008/layout/HalfCircleOrganizationChart"/>
    <dgm:cxn modelId="{E5959924-6265-4F00-B87A-87E227E48A01}" type="presParOf" srcId="{FF3FA154-F5EE-4482-AF5F-EF2E7471D92A}" destId="{5A0A7118-C46C-41F1-B4A6-D38ADEBB104B}" srcOrd="0" destOrd="0" presId="urn:microsoft.com/office/officeart/2008/layout/HalfCircleOrganizationChart"/>
    <dgm:cxn modelId="{D633BBF7-D0A9-4AAA-BEAA-12704A23A72D}" type="presParOf" srcId="{5A0A7118-C46C-41F1-B4A6-D38ADEBB104B}" destId="{BC6EE5D0-7504-41FC-8B8D-5637667E603F}" srcOrd="0" destOrd="0" presId="urn:microsoft.com/office/officeart/2008/layout/HalfCircleOrganizationChart"/>
    <dgm:cxn modelId="{E6E2D343-CE11-44DA-876E-39F4610DC5BC}" type="presParOf" srcId="{5A0A7118-C46C-41F1-B4A6-D38ADEBB104B}" destId="{07E8DF0E-A2A4-451D-83DE-2774505F7F66}" srcOrd="1" destOrd="0" presId="urn:microsoft.com/office/officeart/2008/layout/HalfCircleOrganizationChart"/>
    <dgm:cxn modelId="{6B8355CA-ED2A-4B89-B31A-D9F6F19AE083}" type="presParOf" srcId="{5A0A7118-C46C-41F1-B4A6-D38ADEBB104B}" destId="{7E20D0BE-25D0-45E1-B60C-BC4398540350}" srcOrd="2" destOrd="0" presId="urn:microsoft.com/office/officeart/2008/layout/HalfCircleOrganizationChart"/>
    <dgm:cxn modelId="{3CCC8B6C-7F40-4CB2-BE98-AFB55CDE4BE1}" type="presParOf" srcId="{5A0A7118-C46C-41F1-B4A6-D38ADEBB104B}" destId="{CF86DCAB-1820-41F3-8FB5-280940A1D304}" srcOrd="3" destOrd="0" presId="urn:microsoft.com/office/officeart/2008/layout/HalfCircleOrganizationChart"/>
    <dgm:cxn modelId="{A6D760A8-B302-4B81-B600-D438C61199D2}" type="presParOf" srcId="{FF3FA154-F5EE-4482-AF5F-EF2E7471D92A}" destId="{605B8FF4-6AE3-4BED-AFA1-89628E5AB160}" srcOrd="1" destOrd="0" presId="urn:microsoft.com/office/officeart/2008/layout/HalfCircleOrganizationChart"/>
    <dgm:cxn modelId="{C8DDEC42-38D0-4C85-87E1-808193A57F81}" type="presParOf" srcId="{FF3FA154-F5EE-4482-AF5F-EF2E7471D92A}" destId="{028E0E16-F732-4693-ABCB-C0086C6836F6}" srcOrd="2" destOrd="0" presId="urn:microsoft.com/office/officeart/2008/layout/HalfCircleOrganizationChart"/>
    <dgm:cxn modelId="{736EFE4A-7A33-4F8A-9ADC-43F92D76A5E6}" type="presParOf" srcId="{B66721EA-9FA0-4D2F-A03D-96F124FE6309}" destId="{DB527959-187E-4270-86FB-F0B1B08A74F1}" srcOrd="2" destOrd="0" presId="urn:microsoft.com/office/officeart/2008/layout/HalfCircleOrganizationChart"/>
    <dgm:cxn modelId="{2BB7C9B7-6FA9-47F4-A323-A5F6829CE4D2}" type="presParOf" srcId="{7867A589-5D38-485A-9E96-4DBBF4451EAD}" destId="{0490ED1A-EB32-4866-B5F6-F00C65938B04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A21EAC-809E-4FFB-A69D-04CE0AB8B9F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717D000-2E80-486F-8DAF-A50E1E12FB5C}">
      <dgm:prSet custT="1"/>
      <dgm:spPr/>
      <dgm:t>
        <a:bodyPr/>
        <a:lstStyle/>
        <a:p>
          <a:pPr rtl="0"/>
          <a:r>
            <a:rPr lang="en-CA" sz="1100" dirty="0">
              <a:latin typeface="+mn-lt"/>
            </a:rPr>
            <a:t> A: Governance &amp; Management</a:t>
          </a:r>
        </a:p>
      </dgm:t>
    </dgm:pt>
    <dgm:pt modelId="{5C1A4254-4E24-473E-A03E-62A1754C3F62}" type="parTrans" cxnId="{7A176844-0F16-4160-8548-C4194F2775D8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773A178D-1C73-4498-8E3D-D6727F0BFF12}" type="sibTrans" cxnId="{7A176844-0F16-4160-8548-C4194F2775D8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748DB87-A7B3-4D84-9169-3B0F906973F3}">
      <dgm:prSet custT="1"/>
      <dgm:spPr/>
      <dgm:t>
        <a:bodyPr/>
        <a:lstStyle/>
        <a:p>
          <a:r>
            <a:rPr lang="en-CA" sz="1100" dirty="0">
              <a:latin typeface="+mn-lt"/>
            </a:rPr>
            <a:t>A2: Core Team Meetings</a:t>
          </a:r>
        </a:p>
      </dgm:t>
    </dgm:pt>
    <dgm:pt modelId="{87DE65AF-EBB8-429E-BB2D-78F03057ED65}" type="parTrans" cxnId="{DDA061F9-6DF2-4C8F-800C-01631B78BA5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7B98167-E071-4156-98EA-2F4F319DFE2A}" type="sibTrans" cxnId="{DDA061F9-6DF2-4C8F-800C-01631B78BA5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BE3ADFF-B7D2-44C9-B012-962EE5F9502E}">
      <dgm:prSet custT="1"/>
      <dgm:spPr/>
      <dgm:t>
        <a:bodyPr/>
        <a:lstStyle/>
        <a:p>
          <a:r>
            <a:rPr lang="en-CA" sz="1100" dirty="0">
              <a:latin typeface="+mn-lt"/>
            </a:rPr>
            <a:t>A3: Clinical Site Meetings</a:t>
          </a:r>
        </a:p>
      </dgm:t>
    </dgm:pt>
    <dgm:pt modelId="{A53D376E-9AE4-497E-9C2F-FC632A1FC82C}" type="parTrans" cxnId="{AA94054F-A6E9-4F7D-A15D-6E024782DF4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F4F5251-25A3-403D-B8B3-D1C928F32F7A}" type="sibTrans" cxnId="{AA94054F-A6E9-4F7D-A15D-6E024782DF4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404EB0D5-560E-4717-9BCE-3353EA744649}">
      <dgm:prSet custT="1"/>
      <dgm:spPr/>
      <dgm:t>
        <a:bodyPr/>
        <a:lstStyle/>
        <a:p>
          <a:r>
            <a:rPr lang="en-CA" sz="1100" dirty="0">
              <a:latin typeface="+mn-lt"/>
            </a:rPr>
            <a:t>B: Research Plan/Protocol</a:t>
          </a:r>
        </a:p>
      </dgm:t>
    </dgm:pt>
    <dgm:pt modelId="{8B7415CF-4DF2-4138-8A28-29E89E2D0167}" type="parTrans" cxnId="{595D8494-3AFD-46B4-B522-45C1707BF2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51620F5C-B93E-4701-A58C-A741EE127A02}" type="sibTrans" cxnId="{595D8494-3AFD-46B4-B522-45C1707BF2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458CBED-BAAF-43DD-9403-894D34824F1B}">
      <dgm:prSet custT="1"/>
      <dgm:spPr/>
      <dgm:t>
        <a:bodyPr/>
        <a:lstStyle/>
        <a:p>
          <a:r>
            <a:rPr lang="en-CA" sz="1100" dirty="0">
              <a:latin typeface="+mn-lt"/>
            </a:rPr>
            <a:t>B1: Priorities/ Question(s)</a:t>
          </a:r>
        </a:p>
      </dgm:t>
    </dgm:pt>
    <dgm:pt modelId="{9F592022-6D89-46BE-A3AD-027E94B02F5B}" type="parTrans" cxnId="{469122FF-DECB-4AD5-A50D-27160EF332B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3DB15F2-E4F7-4E97-81AC-0DE9A1E45237}" type="sibTrans" cxnId="{469122FF-DECB-4AD5-A50D-27160EF332B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76E78CA7-841F-4CA0-9945-AD9F5890747A}">
      <dgm:prSet custT="1"/>
      <dgm:spPr/>
      <dgm:t>
        <a:bodyPr/>
        <a:lstStyle/>
        <a:p>
          <a:r>
            <a:rPr lang="en-CA" sz="1100" dirty="0">
              <a:latin typeface="+mn-lt"/>
            </a:rPr>
            <a:t>B2: </a:t>
          </a:r>
          <a:r>
            <a:rPr lang="en-US" sz="1100" dirty="0">
              <a:latin typeface="+mn-lt"/>
            </a:rPr>
            <a:t>Canadian CTA dossier</a:t>
          </a:r>
          <a:endParaRPr lang="en-CA" sz="1100" dirty="0">
            <a:latin typeface="+mn-lt"/>
          </a:endParaRPr>
        </a:p>
      </dgm:t>
    </dgm:pt>
    <dgm:pt modelId="{EB68543D-FA29-46DF-B15D-7AD3B8DAF540}" type="parTrans" cxnId="{B50D1038-2A35-4B67-816D-59F346DB196A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FFF6D94-53C7-4951-AA9A-0DC233C3CF19}" type="sibTrans" cxnId="{B50D1038-2A35-4B67-816D-59F346DB196A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BA20196-5E61-4778-A41A-2CBDD519C232}">
      <dgm:prSet custT="1"/>
      <dgm:spPr/>
      <dgm:t>
        <a:bodyPr/>
        <a:lstStyle/>
        <a:p>
          <a:r>
            <a:rPr lang="en-US" sz="1100" dirty="0">
              <a:latin typeface="+mn-lt"/>
            </a:rPr>
            <a:t>B3: Health Canada &amp; other Approvals</a:t>
          </a:r>
          <a:endParaRPr lang="en-CA" sz="1100" dirty="0">
            <a:latin typeface="+mn-lt"/>
          </a:endParaRPr>
        </a:p>
      </dgm:t>
    </dgm:pt>
    <dgm:pt modelId="{F65A6A5D-8AC9-4DA0-B36E-DF141E35DF08}" type="parTrans" cxnId="{B667B3A8-A730-46DA-87AF-1463F9DD07F9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C9891EE-66A0-4431-8591-07AD96815165}" type="sibTrans" cxnId="{B667B3A8-A730-46DA-87AF-1463F9DD07F9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A8ADF47-99AA-40D5-932E-7F1E222FFCAE}">
      <dgm:prSet custT="1"/>
      <dgm:spPr/>
      <dgm:t>
        <a:bodyPr/>
        <a:lstStyle/>
        <a:p>
          <a:r>
            <a:rPr lang="en-CA" sz="1100" dirty="0">
              <a:latin typeface="+mn-lt"/>
            </a:rPr>
            <a:t>C: Data</a:t>
          </a:r>
        </a:p>
      </dgm:t>
    </dgm:pt>
    <dgm:pt modelId="{6B68C863-BDC0-479E-A1AB-5846DC7CC61C}" type="parTrans" cxnId="{428B0500-4A0A-46B0-93DB-27AA1D0A253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4AE3AC3-D076-4500-87BA-E97A391BA1F1}" type="sibTrans" cxnId="{428B0500-4A0A-46B0-93DB-27AA1D0A253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A316726-04B8-46B2-9A1D-A6352A2A99B7}">
      <dgm:prSet custT="1"/>
      <dgm:spPr/>
      <dgm:t>
        <a:bodyPr/>
        <a:lstStyle/>
        <a:p>
          <a:r>
            <a:rPr lang="en-CA" sz="1100" dirty="0">
              <a:latin typeface="+mn-lt"/>
            </a:rPr>
            <a:t>C1: Data Management System</a:t>
          </a:r>
        </a:p>
      </dgm:t>
    </dgm:pt>
    <dgm:pt modelId="{2329646F-693B-4905-A7EE-204B72A8DEAE}" type="parTrans" cxnId="{7A20E0AD-6413-43DF-BCCC-B444DE88F93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4F226BED-C9AE-462F-A657-DBE0BDA0E581}" type="sibTrans" cxnId="{7A20E0AD-6413-43DF-BCCC-B444DE88F93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79BE47CD-4F4F-4F62-8FAA-B2BA4E5FFA0F}">
      <dgm:prSet custT="1"/>
      <dgm:spPr/>
      <dgm:t>
        <a:bodyPr/>
        <a:lstStyle/>
        <a:p>
          <a:r>
            <a:rPr lang="en-CA" sz="1100" dirty="0">
              <a:latin typeface="+mn-lt"/>
            </a:rPr>
            <a:t>C2: Recruitment</a:t>
          </a:r>
        </a:p>
      </dgm:t>
    </dgm:pt>
    <dgm:pt modelId="{0EC9F23B-8B69-4E8F-B65D-22C02922FCD2}" type="parTrans" cxnId="{59B1C287-864E-4B8A-B62D-6068351C336D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978FDB5-D7C8-4F4E-9E40-601DA01031B5}" type="sibTrans" cxnId="{59B1C287-864E-4B8A-B62D-6068351C336D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01E4869-1333-4FF9-A5E6-BBC4BFAE7B10}">
      <dgm:prSet custT="1"/>
      <dgm:spPr/>
      <dgm:t>
        <a:bodyPr/>
        <a:lstStyle/>
        <a:p>
          <a:r>
            <a:rPr lang="en-CA" sz="1100" dirty="0">
              <a:latin typeface="+mn-lt"/>
            </a:rPr>
            <a:t>C3: Data</a:t>
          </a:r>
        </a:p>
      </dgm:t>
    </dgm:pt>
    <dgm:pt modelId="{FE1A6FB9-87D1-4544-99B5-2230F280481A}" type="parTrans" cxnId="{AC0E8187-8B75-4381-8862-64D6D1FA46C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EDEF930-E0F3-45EC-A957-11B352BD4E57}" type="sibTrans" cxnId="{AC0E8187-8B75-4381-8862-64D6D1FA46C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DDD8C94-C8A7-47EB-8ECF-6B31E99A79DC}">
      <dgm:prSet custT="1"/>
      <dgm:spPr/>
      <dgm:t>
        <a:bodyPr/>
        <a:lstStyle/>
        <a:p>
          <a:r>
            <a:rPr lang="en-CA" sz="1100" dirty="0">
              <a:latin typeface="+mn-lt"/>
            </a:rPr>
            <a:t>D: Analyses &amp; Results</a:t>
          </a:r>
        </a:p>
      </dgm:t>
    </dgm:pt>
    <dgm:pt modelId="{93C1EF8E-38DE-4ED1-B863-473836A58CED}" type="parTrans" cxnId="{F741F603-3C1C-41BC-840A-C4BC0DF0917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09768126-2203-429A-BDAC-1F708B707C84}" type="sibTrans" cxnId="{F741F603-3C1C-41BC-840A-C4BC0DF0917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AFFB023-51DA-4C27-B7E1-ADDC05A8750E}">
      <dgm:prSet custT="1"/>
      <dgm:spPr/>
      <dgm:t>
        <a:bodyPr/>
        <a:lstStyle/>
        <a:p>
          <a:r>
            <a:rPr lang="en-CA" sz="1100" dirty="0">
              <a:latin typeface="+mn-lt"/>
            </a:rPr>
            <a:t>E: Knowledge Transfer (KT)</a:t>
          </a:r>
        </a:p>
      </dgm:t>
    </dgm:pt>
    <dgm:pt modelId="{A45D23D8-A101-4600-8B33-F1AFBC8D3ED9}" type="parTrans" cxnId="{5E70B30F-5054-42A6-95BF-1EA4195B478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6D2B626-0BAD-431A-8216-536238AA8600}" type="sibTrans" cxnId="{5E70B30F-5054-42A6-95BF-1EA4195B4782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47BCC1E-B482-4789-9DFE-B3223B621348}">
      <dgm:prSet custT="1"/>
      <dgm:spPr/>
      <dgm:t>
        <a:bodyPr/>
        <a:lstStyle/>
        <a:p>
          <a:r>
            <a:rPr lang="en-US" sz="1100" dirty="0">
              <a:latin typeface="+mn-lt"/>
            </a:rPr>
            <a:t>E1: Mtgs w Knowledge Users</a:t>
          </a:r>
          <a:endParaRPr lang="en-CA" sz="1100" dirty="0">
            <a:latin typeface="+mn-lt"/>
          </a:endParaRPr>
        </a:p>
      </dgm:t>
    </dgm:pt>
    <dgm:pt modelId="{2B34C547-691D-44CB-BB7C-808E2C8F4A31}" type="parTrans" cxnId="{AF2A7DB6-3BEB-4417-99DC-8326A98739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BDDC303D-C38B-4F30-A136-98D408DFAD5F}" type="sibTrans" cxnId="{AF2A7DB6-3BEB-4417-99DC-8326A98739C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1BB40FD-FE72-47DE-9D6F-4AD4C754AAAD}">
      <dgm:prSet custT="1"/>
      <dgm:spPr/>
      <dgm:t>
        <a:bodyPr/>
        <a:lstStyle/>
        <a:p>
          <a:r>
            <a:rPr lang="en-CA" sz="1100" dirty="0">
              <a:latin typeface="+mn-lt"/>
            </a:rPr>
            <a:t>E2: Publication</a:t>
          </a:r>
        </a:p>
      </dgm:t>
    </dgm:pt>
    <dgm:pt modelId="{E3F21437-24A5-409C-80B9-AA36CB8F4411}" type="parTrans" cxnId="{B756223E-1159-4490-9A01-53B9DD69E91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BD3B840-F95D-4B55-B6A9-AA7D9D14049E}" type="sibTrans" cxnId="{B756223E-1159-4490-9A01-53B9DD69E910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0FDDA91-D1E2-40C1-813F-74E2B4C8A645}">
      <dgm:prSet custT="1"/>
      <dgm:spPr/>
      <dgm:t>
        <a:bodyPr/>
        <a:lstStyle/>
        <a:p>
          <a:r>
            <a:rPr lang="en-CA" sz="1100" dirty="0">
              <a:latin typeface="+mn-lt"/>
            </a:rPr>
            <a:t>E3: Other KT TBD</a:t>
          </a:r>
        </a:p>
      </dgm:t>
    </dgm:pt>
    <dgm:pt modelId="{EBB08187-D634-4725-869F-BB5732EE0AF8}" type="parTrans" cxnId="{B16DA17C-C40E-4CEF-AEC4-7FB67E83109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D6D3CA0-D94E-48E0-A723-73E58CECD213}" type="sibTrans" cxnId="{B16DA17C-C40E-4CEF-AEC4-7FB67E831094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D3EB48A8-F72E-4398-8BF6-2867A8A4CC62}">
      <dgm:prSet custT="1"/>
      <dgm:spPr/>
      <dgm:t>
        <a:bodyPr/>
        <a:lstStyle/>
        <a:p>
          <a:r>
            <a:rPr lang="en-CA" sz="1100" dirty="0">
              <a:latin typeface="+mn-lt"/>
            </a:rPr>
            <a:t>A4: Progress Reports</a:t>
          </a:r>
        </a:p>
      </dgm:t>
    </dgm:pt>
    <dgm:pt modelId="{7770A65E-F1C6-481C-92F9-53F07EA86177}" type="parTrans" cxnId="{A21D0682-F1E0-474F-A870-56B54539948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361851AE-ABE7-4767-B759-70D6C834085E}" type="sibTrans" cxnId="{A21D0682-F1E0-474F-A870-56B54539948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3EABB45-9479-4C72-AE76-0497BBC1A87E}">
      <dgm:prSet custT="1"/>
      <dgm:spPr/>
      <dgm:t>
        <a:bodyPr/>
        <a:lstStyle/>
        <a:p>
          <a:r>
            <a:rPr lang="en-US" sz="1100" dirty="0">
              <a:latin typeface="+mn-lt"/>
            </a:rPr>
            <a:t>B2a: Administrative form </a:t>
          </a:r>
          <a:endParaRPr lang="en-CA" sz="1100" dirty="0">
            <a:latin typeface="+mn-lt"/>
          </a:endParaRPr>
        </a:p>
      </dgm:t>
    </dgm:pt>
    <dgm:pt modelId="{DC98B07F-7B8F-4627-A28E-D88468FADC1F}" type="parTrans" cxnId="{9F0A07F4-52AD-48B0-A144-ABA14AECA695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D2118F00-8D3A-4581-8394-0922748419D4}" type="sibTrans" cxnId="{9F0A07F4-52AD-48B0-A144-ABA14AECA695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B86DFAD4-9378-4B5B-8189-831425BA12A2}">
      <dgm:prSet custT="1"/>
      <dgm:spPr/>
      <dgm:t>
        <a:bodyPr/>
        <a:lstStyle/>
        <a:p>
          <a:r>
            <a:rPr lang="en-US" sz="1100" dirty="0">
              <a:latin typeface="+mn-lt"/>
            </a:rPr>
            <a:t>B2b: Protocol </a:t>
          </a:r>
          <a:endParaRPr lang="en-CA" sz="1100" dirty="0">
            <a:latin typeface="+mn-lt"/>
          </a:endParaRPr>
        </a:p>
      </dgm:t>
    </dgm:pt>
    <dgm:pt modelId="{55451C7C-FE43-4623-94C9-993A1DC95C3F}" type="parTrans" cxnId="{DDE4C3D8-FF97-4C1C-85F0-4F6B7D04AC2E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FFAA777E-3FB4-484E-B2A6-2AF96F84E186}" type="sibTrans" cxnId="{DDE4C3D8-FF97-4C1C-85F0-4F6B7D04AC2E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8B987820-9CF5-493D-9307-0738D9556B2A}">
      <dgm:prSet custT="1"/>
      <dgm:spPr/>
      <dgm:t>
        <a:bodyPr/>
        <a:lstStyle/>
        <a:p>
          <a:r>
            <a:rPr lang="en-US" sz="1100" dirty="0">
              <a:latin typeface="+mn-lt"/>
            </a:rPr>
            <a:t>B2c: HC protocol summary</a:t>
          </a:r>
          <a:endParaRPr lang="en-CA" sz="1100" dirty="0">
            <a:latin typeface="+mn-lt"/>
          </a:endParaRPr>
        </a:p>
      </dgm:t>
    </dgm:pt>
    <dgm:pt modelId="{7C0F7645-8ED7-40CD-932D-27376357481D}" type="parTrans" cxnId="{152E32CD-3BC2-41D4-BA94-86042AD7D91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527486A-B7FD-4B6D-8586-45006B1D91F4}" type="sibTrans" cxnId="{152E32CD-3BC2-41D4-BA94-86042AD7D91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61608EA-49B7-465F-B258-1FC23CFDA41C}">
      <dgm:prSet custT="1"/>
      <dgm:spPr/>
      <dgm:t>
        <a:bodyPr/>
        <a:lstStyle/>
        <a:p>
          <a:r>
            <a:rPr lang="en-US" sz="1100" dirty="0">
              <a:latin typeface="+mn-lt"/>
            </a:rPr>
            <a:t>B2d: Informed Consent Form</a:t>
          </a:r>
          <a:endParaRPr lang="en-CA" sz="1100" dirty="0">
            <a:latin typeface="+mn-lt"/>
          </a:endParaRPr>
        </a:p>
      </dgm:t>
    </dgm:pt>
    <dgm:pt modelId="{20016ECA-619C-4C49-B789-D28ACB6A0646}" type="parTrans" cxnId="{F934A2A6-2A3E-43C8-BAD6-4CDCB60BDAB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A6C3007-F920-4848-9FBE-980B2E6ADFD5}" type="sibTrans" cxnId="{F934A2A6-2A3E-43C8-BAD6-4CDCB60BDABC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2D423BB4-334D-455A-8C75-DF2FE75F255D}">
      <dgm:prSet custT="1"/>
      <dgm:spPr/>
      <dgm:t>
        <a:bodyPr/>
        <a:lstStyle/>
        <a:p>
          <a:r>
            <a:rPr lang="en-US" sz="1100" dirty="0">
              <a:latin typeface="+mn-lt"/>
            </a:rPr>
            <a:t>B2e: Investigator’s Brochure</a:t>
          </a:r>
          <a:endParaRPr lang="en-CA" sz="1100" dirty="0">
            <a:latin typeface="+mn-lt"/>
          </a:endParaRPr>
        </a:p>
      </dgm:t>
    </dgm:pt>
    <dgm:pt modelId="{F3080838-3531-4DD2-8A53-8EA410B2BE44}" type="parTrans" cxnId="{3A705209-63C4-461C-9C25-E418DFDD6EE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D1CF1CD6-2CB1-4BCE-82C4-19647A3A773D}" type="sibTrans" cxnId="{3A705209-63C4-461C-9C25-E418DFDD6EE6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CE585AC8-8ABF-4063-B7FC-169A49B0A168}">
      <dgm:prSet custT="1"/>
      <dgm:spPr/>
      <dgm:t>
        <a:bodyPr/>
        <a:lstStyle/>
        <a:p>
          <a:r>
            <a:rPr lang="en-US" sz="1100" dirty="0">
              <a:latin typeface="+mn-lt"/>
            </a:rPr>
            <a:t>B2f: Quality Dossier Summary</a:t>
          </a:r>
          <a:endParaRPr lang="en-CA" sz="1100" dirty="0">
            <a:latin typeface="+mn-lt"/>
          </a:endParaRPr>
        </a:p>
      </dgm:t>
    </dgm:pt>
    <dgm:pt modelId="{A340532D-C93A-452E-B2E2-D70EB4096EA3}" type="parTrans" cxnId="{204AF1F7-9968-4B7A-8C06-0856DD972A1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357823F-DF98-4B6C-9A5C-3ACD5B4848A0}" type="sibTrans" cxnId="{204AF1F7-9968-4B7A-8C06-0856DD972A1B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1CBCE356-8372-4235-B4CE-F378CA9B7CDE}">
      <dgm:prSet phldr="0" custT="1"/>
      <dgm:spPr/>
      <dgm:t>
        <a:bodyPr/>
        <a:lstStyle/>
        <a:p>
          <a:pPr rtl="0"/>
          <a:r>
            <a:rPr lang="en-CA" sz="1100" dirty="0">
              <a:latin typeface="+mn-lt"/>
            </a:rPr>
            <a:t> Generic Clinical Trial</a:t>
          </a:r>
          <a:endParaRPr lang="en-US" sz="1100" dirty="0">
            <a:latin typeface="+mn-lt"/>
          </a:endParaRPr>
        </a:p>
      </dgm:t>
    </dgm:pt>
    <dgm:pt modelId="{D6DF0453-0A53-4E5E-A1BD-37C2F1F9E308}" type="parTrans" cxnId="{E48542FD-4481-4C81-AFFD-54D08E13F5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EDEF603-5E30-47AC-B1BA-F88110566EF4}" type="sibTrans" cxnId="{E48542FD-4481-4C81-AFFD-54D08E13F5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42CEAC90-4F19-412D-ADCD-D3F2BBC1D50C}">
      <dgm:prSet phldr="0" custT="1"/>
      <dgm:spPr/>
      <dgm:t>
        <a:bodyPr/>
        <a:lstStyle/>
        <a:p>
          <a:pPr rtl="0"/>
          <a:r>
            <a:rPr lang="en-CA" sz="1100" dirty="0">
              <a:latin typeface="+mn-lt"/>
            </a:rPr>
            <a:t>A1: Steering Committee Meetings</a:t>
          </a:r>
        </a:p>
      </dgm:t>
    </dgm:pt>
    <dgm:pt modelId="{DA9CFDF3-2EF9-4193-A313-3808712EC305}" type="parTrans" cxnId="{FB194FBC-8869-4922-B5FB-50AEC7E363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E462D318-3E32-419D-8DAE-A9D5F4B225BC}" type="sibTrans" cxnId="{FB194FBC-8869-4922-B5FB-50AEC7E36377}">
      <dgm:prSet/>
      <dgm:spPr/>
      <dgm:t>
        <a:bodyPr/>
        <a:lstStyle/>
        <a:p>
          <a:endParaRPr lang="en-CA" sz="1100">
            <a:latin typeface="+mn-lt"/>
          </a:endParaRPr>
        </a:p>
      </dgm:t>
    </dgm:pt>
    <dgm:pt modelId="{95359DEC-0B82-4482-99A9-BA59C346963C}" type="pres">
      <dgm:prSet presAssocID="{0DA21EAC-809E-4FFB-A69D-04CE0AB8B9F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AF03EA-CE10-4351-AB12-0F01C736F3D4}" type="pres">
      <dgm:prSet presAssocID="{1CBCE356-8372-4235-B4CE-F378CA9B7CDE}" presName="hierRoot1" presStyleCnt="0">
        <dgm:presLayoutVars>
          <dgm:hierBranch val="init"/>
        </dgm:presLayoutVars>
      </dgm:prSet>
      <dgm:spPr/>
    </dgm:pt>
    <dgm:pt modelId="{FCAB3176-DE07-4CA8-82DA-FDFE58295CDB}" type="pres">
      <dgm:prSet presAssocID="{1CBCE356-8372-4235-B4CE-F378CA9B7CDE}" presName="rootComposite1" presStyleCnt="0"/>
      <dgm:spPr/>
    </dgm:pt>
    <dgm:pt modelId="{06A2E6BA-651A-47DE-800C-9EC8D1F43A31}" type="pres">
      <dgm:prSet presAssocID="{1CBCE356-8372-4235-B4CE-F378CA9B7CDE}" presName="rootText1" presStyleLbl="alignAcc1" presStyleIdx="0" presStyleCnt="0">
        <dgm:presLayoutVars>
          <dgm:chPref val="3"/>
        </dgm:presLayoutVars>
      </dgm:prSet>
      <dgm:spPr/>
    </dgm:pt>
    <dgm:pt modelId="{01EB2D2A-E928-4C50-9E5E-307CB3405C17}" type="pres">
      <dgm:prSet presAssocID="{1CBCE356-8372-4235-B4CE-F378CA9B7CDE}" presName="topArc1" presStyleLbl="parChTrans1D1" presStyleIdx="0" presStyleCnt="50"/>
      <dgm:spPr/>
    </dgm:pt>
    <dgm:pt modelId="{C18009FD-B387-43CE-89FD-3C50C41FA1CE}" type="pres">
      <dgm:prSet presAssocID="{1CBCE356-8372-4235-B4CE-F378CA9B7CDE}" presName="bottomArc1" presStyleLbl="parChTrans1D1" presStyleIdx="1" presStyleCnt="50"/>
      <dgm:spPr/>
    </dgm:pt>
    <dgm:pt modelId="{059C606E-EBB1-4E1B-8BB4-9CEFDBB35B46}" type="pres">
      <dgm:prSet presAssocID="{1CBCE356-8372-4235-B4CE-F378CA9B7CDE}" presName="topConnNode1" presStyleLbl="node1" presStyleIdx="0" presStyleCnt="0"/>
      <dgm:spPr/>
    </dgm:pt>
    <dgm:pt modelId="{4A4A34A9-E777-4D65-8CCE-D4C702C52409}" type="pres">
      <dgm:prSet presAssocID="{1CBCE356-8372-4235-B4CE-F378CA9B7CDE}" presName="hierChild2" presStyleCnt="0"/>
      <dgm:spPr/>
    </dgm:pt>
    <dgm:pt modelId="{9180C429-B4E7-49F8-8297-8D39AB1FE078}" type="pres">
      <dgm:prSet presAssocID="{5C1A4254-4E24-473E-A03E-62A1754C3F62}" presName="Name28" presStyleLbl="parChTrans1D2" presStyleIdx="0" presStyleCnt="5"/>
      <dgm:spPr/>
    </dgm:pt>
    <dgm:pt modelId="{607EA0B0-0302-4B1A-8154-BC4977C88C7B}" type="pres">
      <dgm:prSet presAssocID="{4717D000-2E80-486F-8DAF-A50E1E12FB5C}" presName="hierRoot2" presStyleCnt="0">
        <dgm:presLayoutVars>
          <dgm:hierBranch val="init"/>
        </dgm:presLayoutVars>
      </dgm:prSet>
      <dgm:spPr/>
    </dgm:pt>
    <dgm:pt modelId="{FC5DCE6B-B6E1-4DCC-9EBC-BDC056B2A03A}" type="pres">
      <dgm:prSet presAssocID="{4717D000-2E80-486F-8DAF-A50E1E12FB5C}" presName="rootComposite2" presStyleCnt="0"/>
      <dgm:spPr/>
    </dgm:pt>
    <dgm:pt modelId="{1EC86DBC-4B6E-4763-9837-219B117DC390}" type="pres">
      <dgm:prSet presAssocID="{4717D000-2E80-486F-8DAF-A50E1E12FB5C}" presName="rootText2" presStyleLbl="alignAcc1" presStyleIdx="0" presStyleCnt="0">
        <dgm:presLayoutVars>
          <dgm:chPref val="3"/>
        </dgm:presLayoutVars>
      </dgm:prSet>
      <dgm:spPr/>
    </dgm:pt>
    <dgm:pt modelId="{AD6CFC43-4636-46BC-B7D1-E04AA6727DB4}" type="pres">
      <dgm:prSet presAssocID="{4717D000-2E80-486F-8DAF-A50E1E12FB5C}" presName="topArc2" presStyleLbl="parChTrans1D1" presStyleIdx="2" presStyleCnt="50"/>
      <dgm:spPr/>
    </dgm:pt>
    <dgm:pt modelId="{32D02F56-3793-4E69-94FB-A85E1FBA6184}" type="pres">
      <dgm:prSet presAssocID="{4717D000-2E80-486F-8DAF-A50E1E12FB5C}" presName="bottomArc2" presStyleLbl="parChTrans1D1" presStyleIdx="3" presStyleCnt="50"/>
      <dgm:spPr/>
    </dgm:pt>
    <dgm:pt modelId="{DF014740-ACF3-4523-B3F3-7C807E90091C}" type="pres">
      <dgm:prSet presAssocID="{4717D000-2E80-486F-8DAF-A50E1E12FB5C}" presName="topConnNode2" presStyleLbl="node2" presStyleIdx="0" presStyleCnt="0"/>
      <dgm:spPr/>
    </dgm:pt>
    <dgm:pt modelId="{279C9AEC-C4AF-42E8-8023-61539B799F88}" type="pres">
      <dgm:prSet presAssocID="{4717D000-2E80-486F-8DAF-A50E1E12FB5C}" presName="hierChild4" presStyleCnt="0"/>
      <dgm:spPr/>
    </dgm:pt>
    <dgm:pt modelId="{9A0F802C-9632-4338-AE01-EE62DF4DBEBF}" type="pres">
      <dgm:prSet presAssocID="{DA9CFDF3-2EF9-4193-A313-3808712EC305}" presName="Name28" presStyleLbl="parChTrans1D3" presStyleIdx="0" presStyleCnt="13"/>
      <dgm:spPr/>
    </dgm:pt>
    <dgm:pt modelId="{C5EA6064-562F-4241-AC60-5FE48D7D1A19}" type="pres">
      <dgm:prSet presAssocID="{42CEAC90-4F19-412D-ADCD-D3F2BBC1D50C}" presName="hierRoot2" presStyleCnt="0">
        <dgm:presLayoutVars>
          <dgm:hierBranch val="init"/>
        </dgm:presLayoutVars>
      </dgm:prSet>
      <dgm:spPr/>
    </dgm:pt>
    <dgm:pt modelId="{4E3F526F-1D22-4CAE-AA0A-97828F8DC8E0}" type="pres">
      <dgm:prSet presAssocID="{42CEAC90-4F19-412D-ADCD-D3F2BBC1D50C}" presName="rootComposite2" presStyleCnt="0"/>
      <dgm:spPr/>
    </dgm:pt>
    <dgm:pt modelId="{31E5AF20-0596-42DE-9569-41312729A1C9}" type="pres">
      <dgm:prSet presAssocID="{42CEAC90-4F19-412D-ADCD-D3F2BBC1D50C}" presName="rootText2" presStyleLbl="alignAcc1" presStyleIdx="0" presStyleCnt="0">
        <dgm:presLayoutVars>
          <dgm:chPref val="3"/>
        </dgm:presLayoutVars>
      </dgm:prSet>
      <dgm:spPr/>
    </dgm:pt>
    <dgm:pt modelId="{B90F7C83-D13F-4946-91EF-10CCB380CDBF}" type="pres">
      <dgm:prSet presAssocID="{42CEAC90-4F19-412D-ADCD-D3F2BBC1D50C}" presName="topArc2" presStyleLbl="parChTrans1D1" presStyleIdx="4" presStyleCnt="50"/>
      <dgm:spPr/>
    </dgm:pt>
    <dgm:pt modelId="{9DDBBD59-4105-4572-ABAD-239B0649AA2B}" type="pres">
      <dgm:prSet presAssocID="{42CEAC90-4F19-412D-ADCD-D3F2BBC1D50C}" presName="bottomArc2" presStyleLbl="parChTrans1D1" presStyleIdx="5" presStyleCnt="50"/>
      <dgm:spPr/>
    </dgm:pt>
    <dgm:pt modelId="{E5C0E54F-AE70-4B54-B096-5D25B2894DBD}" type="pres">
      <dgm:prSet presAssocID="{42CEAC90-4F19-412D-ADCD-D3F2BBC1D50C}" presName="topConnNode2" presStyleLbl="node3" presStyleIdx="0" presStyleCnt="0"/>
      <dgm:spPr/>
    </dgm:pt>
    <dgm:pt modelId="{BDF5F56B-212E-4483-93CA-519E50D06961}" type="pres">
      <dgm:prSet presAssocID="{42CEAC90-4F19-412D-ADCD-D3F2BBC1D50C}" presName="hierChild4" presStyleCnt="0"/>
      <dgm:spPr/>
    </dgm:pt>
    <dgm:pt modelId="{8467D6B9-BC33-4660-8176-799287BAEA6F}" type="pres">
      <dgm:prSet presAssocID="{42CEAC90-4F19-412D-ADCD-D3F2BBC1D50C}" presName="hierChild5" presStyleCnt="0"/>
      <dgm:spPr/>
    </dgm:pt>
    <dgm:pt modelId="{6E9BFC44-4CB6-40CD-807E-640C9CC1A709}" type="pres">
      <dgm:prSet presAssocID="{87DE65AF-EBB8-429E-BB2D-78F03057ED65}" presName="Name28" presStyleLbl="parChTrans1D3" presStyleIdx="1" presStyleCnt="13"/>
      <dgm:spPr/>
    </dgm:pt>
    <dgm:pt modelId="{434187E8-F1ED-4327-A1D1-10E907D8EEAC}" type="pres">
      <dgm:prSet presAssocID="{1748DB87-A7B3-4D84-9169-3B0F906973F3}" presName="hierRoot2" presStyleCnt="0">
        <dgm:presLayoutVars>
          <dgm:hierBranch val="init"/>
        </dgm:presLayoutVars>
      </dgm:prSet>
      <dgm:spPr/>
    </dgm:pt>
    <dgm:pt modelId="{BE349C8A-20CA-4E09-ACCD-EC0D185B8E4A}" type="pres">
      <dgm:prSet presAssocID="{1748DB87-A7B3-4D84-9169-3B0F906973F3}" presName="rootComposite2" presStyleCnt="0"/>
      <dgm:spPr/>
    </dgm:pt>
    <dgm:pt modelId="{5D6F5820-AABB-4A82-9B05-1AA096913379}" type="pres">
      <dgm:prSet presAssocID="{1748DB87-A7B3-4D84-9169-3B0F906973F3}" presName="rootText2" presStyleLbl="alignAcc1" presStyleIdx="0" presStyleCnt="0">
        <dgm:presLayoutVars>
          <dgm:chPref val="3"/>
        </dgm:presLayoutVars>
      </dgm:prSet>
      <dgm:spPr/>
    </dgm:pt>
    <dgm:pt modelId="{3775EEBE-793D-4918-B7E6-8119D41590E3}" type="pres">
      <dgm:prSet presAssocID="{1748DB87-A7B3-4D84-9169-3B0F906973F3}" presName="topArc2" presStyleLbl="parChTrans1D1" presStyleIdx="6" presStyleCnt="50"/>
      <dgm:spPr/>
    </dgm:pt>
    <dgm:pt modelId="{E7CC8DB9-4E00-4DB4-9836-1D92D579F7DE}" type="pres">
      <dgm:prSet presAssocID="{1748DB87-A7B3-4D84-9169-3B0F906973F3}" presName="bottomArc2" presStyleLbl="parChTrans1D1" presStyleIdx="7" presStyleCnt="50"/>
      <dgm:spPr/>
    </dgm:pt>
    <dgm:pt modelId="{06A874E8-319B-48D4-86B6-4622B816FA9B}" type="pres">
      <dgm:prSet presAssocID="{1748DB87-A7B3-4D84-9169-3B0F906973F3}" presName="topConnNode2" presStyleLbl="node3" presStyleIdx="0" presStyleCnt="0"/>
      <dgm:spPr/>
    </dgm:pt>
    <dgm:pt modelId="{A7E09621-4446-4383-A07F-F965AB0E1AA3}" type="pres">
      <dgm:prSet presAssocID="{1748DB87-A7B3-4D84-9169-3B0F906973F3}" presName="hierChild4" presStyleCnt="0"/>
      <dgm:spPr/>
    </dgm:pt>
    <dgm:pt modelId="{2EDEC61E-51F2-43C3-9A72-E578D9685EAD}" type="pres">
      <dgm:prSet presAssocID="{1748DB87-A7B3-4D84-9169-3B0F906973F3}" presName="hierChild5" presStyleCnt="0"/>
      <dgm:spPr/>
    </dgm:pt>
    <dgm:pt modelId="{D8B3EDD8-DF0D-440D-AA55-E23D8A1FAFA8}" type="pres">
      <dgm:prSet presAssocID="{A53D376E-9AE4-497E-9C2F-FC632A1FC82C}" presName="Name28" presStyleLbl="parChTrans1D3" presStyleIdx="2" presStyleCnt="13"/>
      <dgm:spPr/>
    </dgm:pt>
    <dgm:pt modelId="{EF6C6BB0-D17F-41DA-AB63-D51116E9381B}" type="pres">
      <dgm:prSet presAssocID="{FBE3ADFF-B7D2-44C9-B012-962EE5F9502E}" presName="hierRoot2" presStyleCnt="0">
        <dgm:presLayoutVars>
          <dgm:hierBranch val="init"/>
        </dgm:presLayoutVars>
      </dgm:prSet>
      <dgm:spPr/>
    </dgm:pt>
    <dgm:pt modelId="{9CE3BE7A-0B8F-48B2-9749-42B02554D4CA}" type="pres">
      <dgm:prSet presAssocID="{FBE3ADFF-B7D2-44C9-B012-962EE5F9502E}" presName="rootComposite2" presStyleCnt="0"/>
      <dgm:spPr/>
    </dgm:pt>
    <dgm:pt modelId="{948EEC2A-CD63-426C-BEA7-7C4E44F5F673}" type="pres">
      <dgm:prSet presAssocID="{FBE3ADFF-B7D2-44C9-B012-962EE5F9502E}" presName="rootText2" presStyleLbl="alignAcc1" presStyleIdx="0" presStyleCnt="0">
        <dgm:presLayoutVars>
          <dgm:chPref val="3"/>
        </dgm:presLayoutVars>
      </dgm:prSet>
      <dgm:spPr/>
    </dgm:pt>
    <dgm:pt modelId="{3C4B79D4-BE6D-4DDC-A239-5682C2645421}" type="pres">
      <dgm:prSet presAssocID="{FBE3ADFF-B7D2-44C9-B012-962EE5F9502E}" presName="topArc2" presStyleLbl="parChTrans1D1" presStyleIdx="8" presStyleCnt="50"/>
      <dgm:spPr/>
    </dgm:pt>
    <dgm:pt modelId="{25CA4E12-FB48-432F-98AF-5940C4BC1CF3}" type="pres">
      <dgm:prSet presAssocID="{FBE3ADFF-B7D2-44C9-B012-962EE5F9502E}" presName="bottomArc2" presStyleLbl="parChTrans1D1" presStyleIdx="9" presStyleCnt="50"/>
      <dgm:spPr/>
    </dgm:pt>
    <dgm:pt modelId="{05D76C2D-7631-4B1E-AAA2-B5E78C2500D5}" type="pres">
      <dgm:prSet presAssocID="{FBE3ADFF-B7D2-44C9-B012-962EE5F9502E}" presName="topConnNode2" presStyleLbl="node3" presStyleIdx="0" presStyleCnt="0"/>
      <dgm:spPr/>
    </dgm:pt>
    <dgm:pt modelId="{45884A99-8A65-4B4F-B98C-B878282C5200}" type="pres">
      <dgm:prSet presAssocID="{FBE3ADFF-B7D2-44C9-B012-962EE5F9502E}" presName="hierChild4" presStyleCnt="0"/>
      <dgm:spPr/>
    </dgm:pt>
    <dgm:pt modelId="{41BCCD70-19DF-4726-94DC-F6267672C6AD}" type="pres">
      <dgm:prSet presAssocID="{FBE3ADFF-B7D2-44C9-B012-962EE5F9502E}" presName="hierChild5" presStyleCnt="0"/>
      <dgm:spPr/>
    </dgm:pt>
    <dgm:pt modelId="{9583FF5B-5A29-4700-ADFC-9F1EDB798D55}" type="pres">
      <dgm:prSet presAssocID="{7770A65E-F1C6-481C-92F9-53F07EA86177}" presName="Name28" presStyleLbl="parChTrans1D3" presStyleIdx="3" presStyleCnt="13"/>
      <dgm:spPr/>
    </dgm:pt>
    <dgm:pt modelId="{5C01806E-844A-4A4A-B598-4C6B19A7CB95}" type="pres">
      <dgm:prSet presAssocID="{D3EB48A8-F72E-4398-8BF6-2867A8A4CC62}" presName="hierRoot2" presStyleCnt="0">
        <dgm:presLayoutVars>
          <dgm:hierBranch val="init"/>
        </dgm:presLayoutVars>
      </dgm:prSet>
      <dgm:spPr/>
    </dgm:pt>
    <dgm:pt modelId="{C57F0244-3AFE-4407-ACD1-EFE53E648D85}" type="pres">
      <dgm:prSet presAssocID="{D3EB48A8-F72E-4398-8BF6-2867A8A4CC62}" presName="rootComposite2" presStyleCnt="0"/>
      <dgm:spPr/>
    </dgm:pt>
    <dgm:pt modelId="{1DE8F146-2FDF-4B60-89D8-A48EB09AB215}" type="pres">
      <dgm:prSet presAssocID="{D3EB48A8-F72E-4398-8BF6-2867A8A4CC62}" presName="rootText2" presStyleLbl="alignAcc1" presStyleIdx="0" presStyleCnt="0">
        <dgm:presLayoutVars>
          <dgm:chPref val="3"/>
        </dgm:presLayoutVars>
      </dgm:prSet>
      <dgm:spPr/>
    </dgm:pt>
    <dgm:pt modelId="{9B08DE33-2281-4F9C-A72F-21A8AACD84C2}" type="pres">
      <dgm:prSet presAssocID="{D3EB48A8-F72E-4398-8BF6-2867A8A4CC62}" presName="topArc2" presStyleLbl="parChTrans1D1" presStyleIdx="10" presStyleCnt="50"/>
      <dgm:spPr/>
    </dgm:pt>
    <dgm:pt modelId="{FFBC47E8-A680-4DD5-BFD4-108203B81285}" type="pres">
      <dgm:prSet presAssocID="{D3EB48A8-F72E-4398-8BF6-2867A8A4CC62}" presName="bottomArc2" presStyleLbl="parChTrans1D1" presStyleIdx="11" presStyleCnt="50"/>
      <dgm:spPr/>
    </dgm:pt>
    <dgm:pt modelId="{A2A1E1E4-0AE9-48EC-959F-BEED9DD461DD}" type="pres">
      <dgm:prSet presAssocID="{D3EB48A8-F72E-4398-8BF6-2867A8A4CC62}" presName="topConnNode2" presStyleLbl="node3" presStyleIdx="0" presStyleCnt="0"/>
      <dgm:spPr/>
    </dgm:pt>
    <dgm:pt modelId="{ACEE581D-4E63-42E8-BCAE-471FD009CD13}" type="pres">
      <dgm:prSet presAssocID="{D3EB48A8-F72E-4398-8BF6-2867A8A4CC62}" presName="hierChild4" presStyleCnt="0"/>
      <dgm:spPr/>
    </dgm:pt>
    <dgm:pt modelId="{ACF2758D-2EE2-4055-AF12-5E47C941ACDA}" type="pres">
      <dgm:prSet presAssocID="{D3EB48A8-F72E-4398-8BF6-2867A8A4CC62}" presName="hierChild5" presStyleCnt="0"/>
      <dgm:spPr/>
    </dgm:pt>
    <dgm:pt modelId="{89250ECE-A5C5-4F23-9747-D231D31A6DCD}" type="pres">
      <dgm:prSet presAssocID="{4717D000-2E80-486F-8DAF-A50E1E12FB5C}" presName="hierChild5" presStyleCnt="0"/>
      <dgm:spPr/>
    </dgm:pt>
    <dgm:pt modelId="{50C10443-D905-469D-909C-0E9BF45C8313}" type="pres">
      <dgm:prSet presAssocID="{8B7415CF-4DF2-4138-8A28-29E89E2D0167}" presName="Name28" presStyleLbl="parChTrans1D2" presStyleIdx="1" presStyleCnt="5"/>
      <dgm:spPr/>
    </dgm:pt>
    <dgm:pt modelId="{511FA2BA-815B-427D-AF4B-2B6474FEDF5A}" type="pres">
      <dgm:prSet presAssocID="{404EB0D5-560E-4717-9BCE-3353EA744649}" presName="hierRoot2" presStyleCnt="0">
        <dgm:presLayoutVars>
          <dgm:hierBranch val="init"/>
        </dgm:presLayoutVars>
      </dgm:prSet>
      <dgm:spPr/>
    </dgm:pt>
    <dgm:pt modelId="{06C6EA86-45B7-428F-AD39-2D10E5F7D47B}" type="pres">
      <dgm:prSet presAssocID="{404EB0D5-560E-4717-9BCE-3353EA744649}" presName="rootComposite2" presStyleCnt="0"/>
      <dgm:spPr/>
    </dgm:pt>
    <dgm:pt modelId="{4DA840E9-B0C4-426E-A4E8-03419E44896D}" type="pres">
      <dgm:prSet presAssocID="{404EB0D5-560E-4717-9BCE-3353EA744649}" presName="rootText2" presStyleLbl="alignAcc1" presStyleIdx="0" presStyleCnt="0">
        <dgm:presLayoutVars>
          <dgm:chPref val="3"/>
        </dgm:presLayoutVars>
      </dgm:prSet>
      <dgm:spPr/>
    </dgm:pt>
    <dgm:pt modelId="{1D9BA3AB-FDA8-4482-A17D-1ABA9545FC97}" type="pres">
      <dgm:prSet presAssocID="{404EB0D5-560E-4717-9BCE-3353EA744649}" presName="topArc2" presStyleLbl="parChTrans1D1" presStyleIdx="12" presStyleCnt="50"/>
      <dgm:spPr/>
    </dgm:pt>
    <dgm:pt modelId="{3C8347A6-68F0-4A4A-AE08-9691744DFBB3}" type="pres">
      <dgm:prSet presAssocID="{404EB0D5-560E-4717-9BCE-3353EA744649}" presName="bottomArc2" presStyleLbl="parChTrans1D1" presStyleIdx="13" presStyleCnt="50"/>
      <dgm:spPr/>
    </dgm:pt>
    <dgm:pt modelId="{40754E22-B45D-4868-99CB-73126105BF90}" type="pres">
      <dgm:prSet presAssocID="{404EB0D5-560E-4717-9BCE-3353EA744649}" presName="topConnNode2" presStyleLbl="node2" presStyleIdx="0" presStyleCnt="0"/>
      <dgm:spPr/>
    </dgm:pt>
    <dgm:pt modelId="{BDE3C241-DA99-4AA1-A61F-DE203C3235D0}" type="pres">
      <dgm:prSet presAssocID="{404EB0D5-560E-4717-9BCE-3353EA744649}" presName="hierChild4" presStyleCnt="0"/>
      <dgm:spPr/>
    </dgm:pt>
    <dgm:pt modelId="{A89BA390-02F5-4D63-8339-2BAAD991232A}" type="pres">
      <dgm:prSet presAssocID="{9F592022-6D89-46BE-A3AD-027E94B02F5B}" presName="Name28" presStyleLbl="parChTrans1D3" presStyleIdx="4" presStyleCnt="13"/>
      <dgm:spPr/>
    </dgm:pt>
    <dgm:pt modelId="{A249FEF2-F7A7-4C4A-860A-82FED65D9A97}" type="pres">
      <dgm:prSet presAssocID="{9458CBED-BAAF-43DD-9403-894D34824F1B}" presName="hierRoot2" presStyleCnt="0">
        <dgm:presLayoutVars>
          <dgm:hierBranch val="init"/>
        </dgm:presLayoutVars>
      </dgm:prSet>
      <dgm:spPr/>
    </dgm:pt>
    <dgm:pt modelId="{C516104C-A4B2-49A7-BADF-8226705B944B}" type="pres">
      <dgm:prSet presAssocID="{9458CBED-BAAF-43DD-9403-894D34824F1B}" presName="rootComposite2" presStyleCnt="0"/>
      <dgm:spPr/>
    </dgm:pt>
    <dgm:pt modelId="{E106A77B-8A5E-41E5-A9C2-88A9373F764A}" type="pres">
      <dgm:prSet presAssocID="{9458CBED-BAAF-43DD-9403-894D34824F1B}" presName="rootText2" presStyleLbl="alignAcc1" presStyleIdx="0" presStyleCnt="0">
        <dgm:presLayoutVars>
          <dgm:chPref val="3"/>
        </dgm:presLayoutVars>
      </dgm:prSet>
      <dgm:spPr/>
    </dgm:pt>
    <dgm:pt modelId="{954B16D5-6CEC-4409-B6C0-636F10AF58FA}" type="pres">
      <dgm:prSet presAssocID="{9458CBED-BAAF-43DD-9403-894D34824F1B}" presName="topArc2" presStyleLbl="parChTrans1D1" presStyleIdx="14" presStyleCnt="50"/>
      <dgm:spPr/>
    </dgm:pt>
    <dgm:pt modelId="{009E1074-6AFC-4B67-A152-E345A3AA060F}" type="pres">
      <dgm:prSet presAssocID="{9458CBED-BAAF-43DD-9403-894D34824F1B}" presName="bottomArc2" presStyleLbl="parChTrans1D1" presStyleIdx="15" presStyleCnt="50"/>
      <dgm:spPr/>
    </dgm:pt>
    <dgm:pt modelId="{14053AE0-1323-4AB6-B460-0811D2FA1ECE}" type="pres">
      <dgm:prSet presAssocID="{9458CBED-BAAF-43DD-9403-894D34824F1B}" presName="topConnNode2" presStyleLbl="node3" presStyleIdx="0" presStyleCnt="0"/>
      <dgm:spPr/>
    </dgm:pt>
    <dgm:pt modelId="{77F4B2FD-FDBB-4603-B9BC-143CF2F2D3BA}" type="pres">
      <dgm:prSet presAssocID="{9458CBED-BAAF-43DD-9403-894D34824F1B}" presName="hierChild4" presStyleCnt="0"/>
      <dgm:spPr/>
    </dgm:pt>
    <dgm:pt modelId="{C6860868-1081-477A-B2F6-3B9873760B17}" type="pres">
      <dgm:prSet presAssocID="{9458CBED-BAAF-43DD-9403-894D34824F1B}" presName="hierChild5" presStyleCnt="0"/>
      <dgm:spPr/>
    </dgm:pt>
    <dgm:pt modelId="{E20F86BA-2DC1-41DD-8246-1D9EC4C93125}" type="pres">
      <dgm:prSet presAssocID="{EB68543D-FA29-46DF-B15D-7AD3B8DAF540}" presName="Name28" presStyleLbl="parChTrans1D3" presStyleIdx="5" presStyleCnt="13"/>
      <dgm:spPr/>
    </dgm:pt>
    <dgm:pt modelId="{4A3A0D35-3F87-4F90-88A0-0ABCE432F7C7}" type="pres">
      <dgm:prSet presAssocID="{76E78CA7-841F-4CA0-9945-AD9F5890747A}" presName="hierRoot2" presStyleCnt="0">
        <dgm:presLayoutVars>
          <dgm:hierBranch val="hang"/>
        </dgm:presLayoutVars>
      </dgm:prSet>
      <dgm:spPr/>
    </dgm:pt>
    <dgm:pt modelId="{8ACB7D9B-9B92-4ABB-9B1E-F201D752B978}" type="pres">
      <dgm:prSet presAssocID="{76E78CA7-841F-4CA0-9945-AD9F5890747A}" presName="rootComposite2" presStyleCnt="0"/>
      <dgm:spPr/>
    </dgm:pt>
    <dgm:pt modelId="{5A504E52-BD14-4C84-A9AC-5C01BF085F2F}" type="pres">
      <dgm:prSet presAssocID="{76E78CA7-841F-4CA0-9945-AD9F5890747A}" presName="rootText2" presStyleLbl="alignAcc1" presStyleIdx="0" presStyleCnt="0">
        <dgm:presLayoutVars>
          <dgm:chPref val="3"/>
        </dgm:presLayoutVars>
      </dgm:prSet>
      <dgm:spPr/>
    </dgm:pt>
    <dgm:pt modelId="{934D381C-ADE4-4DC3-BFE0-13889FE4DB1A}" type="pres">
      <dgm:prSet presAssocID="{76E78CA7-841F-4CA0-9945-AD9F5890747A}" presName="topArc2" presStyleLbl="parChTrans1D1" presStyleIdx="16" presStyleCnt="50"/>
      <dgm:spPr/>
    </dgm:pt>
    <dgm:pt modelId="{C41DF727-DD17-464B-AFE0-A7CF0644CB1C}" type="pres">
      <dgm:prSet presAssocID="{76E78CA7-841F-4CA0-9945-AD9F5890747A}" presName="bottomArc2" presStyleLbl="parChTrans1D1" presStyleIdx="17" presStyleCnt="50"/>
      <dgm:spPr/>
    </dgm:pt>
    <dgm:pt modelId="{F1CD9320-31EB-496A-8C62-BF241D440EC9}" type="pres">
      <dgm:prSet presAssocID="{76E78CA7-841F-4CA0-9945-AD9F5890747A}" presName="topConnNode2" presStyleLbl="node3" presStyleIdx="0" presStyleCnt="0"/>
      <dgm:spPr/>
    </dgm:pt>
    <dgm:pt modelId="{14FE60AC-B52A-4DCB-95FF-565F2D70079A}" type="pres">
      <dgm:prSet presAssocID="{76E78CA7-841F-4CA0-9945-AD9F5890747A}" presName="hierChild4" presStyleCnt="0"/>
      <dgm:spPr/>
    </dgm:pt>
    <dgm:pt modelId="{5D525DE0-FDE8-4313-9889-20D244C86EEE}" type="pres">
      <dgm:prSet presAssocID="{DC98B07F-7B8F-4627-A28E-D88468FADC1F}" presName="Name28" presStyleLbl="parChTrans1D4" presStyleIdx="0" presStyleCnt="6"/>
      <dgm:spPr/>
    </dgm:pt>
    <dgm:pt modelId="{9E8EA63F-7EC6-4925-BF49-E185D460AD25}" type="pres">
      <dgm:prSet presAssocID="{E3EABB45-9479-4C72-AE76-0497BBC1A87E}" presName="hierRoot2" presStyleCnt="0">
        <dgm:presLayoutVars>
          <dgm:hierBranch val="init"/>
        </dgm:presLayoutVars>
      </dgm:prSet>
      <dgm:spPr/>
    </dgm:pt>
    <dgm:pt modelId="{7E2645C4-2B73-444E-8831-EE17FB0B6AE7}" type="pres">
      <dgm:prSet presAssocID="{E3EABB45-9479-4C72-AE76-0497BBC1A87E}" presName="rootComposite2" presStyleCnt="0"/>
      <dgm:spPr/>
    </dgm:pt>
    <dgm:pt modelId="{B902A213-8796-4004-B16D-17E92CE6A49C}" type="pres">
      <dgm:prSet presAssocID="{E3EABB45-9479-4C72-AE76-0497BBC1A87E}" presName="rootText2" presStyleLbl="alignAcc1" presStyleIdx="0" presStyleCnt="0">
        <dgm:presLayoutVars>
          <dgm:chPref val="3"/>
        </dgm:presLayoutVars>
      </dgm:prSet>
      <dgm:spPr/>
    </dgm:pt>
    <dgm:pt modelId="{45C9403E-3ED8-4CAB-A6B5-984E936B0791}" type="pres">
      <dgm:prSet presAssocID="{E3EABB45-9479-4C72-AE76-0497BBC1A87E}" presName="topArc2" presStyleLbl="parChTrans1D1" presStyleIdx="18" presStyleCnt="50"/>
      <dgm:spPr/>
    </dgm:pt>
    <dgm:pt modelId="{79CD211E-E8D1-455C-93A1-2BDC8F3D32AD}" type="pres">
      <dgm:prSet presAssocID="{E3EABB45-9479-4C72-AE76-0497BBC1A87E}" presName="bottomArc2" presStyleLbl="parChTrans1D1" presStyleIdx="19" presStyleCnt="50"/>
      <dgm:spPr/>
    </dgm:pt>
    <dgm:pt modelId="{D34D9183-A0A5-49A4-9D3C-13D8196A0E51}" type="pres">
      <dgm:prSet presAssocID="{E3EABB45-9479-4C72-AE76-0497BBC1A87E}" presName="topConnNode2" presStyleLbl="node4" presStyleIdx="0" presStyleCnt="0"/>
      <dgm:spPr/>
    </dgm:pt>
    <dgm:pt modelId="{D98B826E-234B-44A2-85D3-F576595F200C}" type="pres">
      <dgm:prSet presAssocID="{E3EABB45-9479-4C72-AE76-0497BBC1A87E}" presName="hierChild4" presStyleCnt="0"/>
      <dgm:spPr/>
    </dgm:pt>
    <dgm:pt modelId="{BAB798BB-8CD9-4CFC-A5E1-522B5FD39D0C}" type="pres">
      <dgm:prSet presAssocID="{E3EABB45-9479-4C72-AE76-0497BBC1A87E}" presName="hierChild5" presStyleCnt="0"/>
      <dgm:spPr/>
    </dgm:pt>
    <dgm:pt modelId="{04E82E12-6D02-4670-B677-C2F108C3B463}" type="pres">
      <dgm:prSet presAssocID="{55451C7C-FE43-4623-94C9-993A1DC95C3F}" presName="Name28" presStyleLbl="parChTrans1D4" presStyleIdx="1" presStyleCnt="6"/>
      <dgm:spPr/>
    </dgm:pt>
    <dgm:pt modelId="{5CE77F55-5FAD-4D9C-9815-012ABFEF1983}" type="pres">
      <dgm:prSet presAssocID="{B86DFAD4-9378-4B5B-8189-831425BA12A2}" presName="hierRoot2" presStyleCnt="0">
        <dgm:presLayoutVars>
          <dgm:hierBranch val="init"/>
        </dgm:presLayoutVars>
      </dgm:prSet>
      <dgm:spPr/>
    </dgm:pt>
    <dgm:pt modelId="{9EAE2F6A-44C7-4DBD-BA68-BF8A42A1978B}" type="pres">
      <dgm:prSet presAssocID="{B86DFAD4-9378-4B5B-8189-831425BA12A2}" presName="rootComposite2" presStyleCnt="0"/>
      <dgm:spPr/>
    </dgm:pt>
    <dgm:pt modelId="{62F3CC86-42DE-43A9-A73F-E41015BF6AE4}" type="pres">
      <dgm:prSet presAssocID="{B86DFAD4-9378-4B5B-8189-831425BA12A2}" presName="rootText2" presStyleLbl="alignAcc1" presStyleIdx="0" presStyleCnt="0">
        <dgm:presLayoutVars>
          <dgm:chPref val="3"/>
        </dgm:presLayoutVars>
      </dgm:prSet>
      <dgm:spPr/>
    </dgm:pt>
    <dgm:pt modelId="{B8AAA183-8A1D-4868-8AF9-5EEA9A110E89}" type="pres">
      <dgm:prSet presAssocID="{B86DFAD4-9378-4B5B-8189-831425BA12A2}" presName="topArc2" presStyleLbl="parChTrans1D1" presStyleIdx="20" presStyleCnt="50"/>
      <dgm:spPr/>
    </dgm:pt>
    <dgm:pt modelId="{A6598BDC-921A-4B50-BE88-08CD540F2EED}" type="pres">
      <dgm:prSet presAssocID="{B86DFAD4-9378-4B5B-8189-831425BA12A2}" presName="bottomArc2" presStyleLbl="parChTrans1D1" presStyleIdx="21" presStyleCnt="50"/>
      <dgm:spPr/>
    </dgm:pt>
    <dgm:pt modelId="{B251521A-16D5-46A4-91C1-042208CD4CED}" type="pres">
      <dgm:prSet presAssocID="{B86DFAD4-9378-4B5B-8189-831425BA12A2}" presName="topConnNode2" presStyleLbl="node4" presStyleIdx="0" presStyleCnt="0"/>
      <dgm:spPr/>
    </dgm:pt>
    <dgm:pt modelId="{15E8F050-A862-4140-8D9F-2C93EE06B593}" type="pres">
      <dgm:prSet presAssocID="{B86DFAD4-9378-4B5B-8189-831425BA12A2}" presName="hierChild4" presStyleCnt="0"/>
      <dgm:spPr/>
    </dgm:pt>
    <dgm:pt modelId="{18AA0E9F-6B51-44D3-829B-F9F95BFB0685}" type="pres">
      <dgm:prSet presAssocID="{B86DFAD4-9378-4B5B-8189-831425BA12A2}" presName="hierChild5" presStyleCnt="0"/>
      <dgm:spPr/>
    </dgm:pt>
    <dgm:pt modelId="{00A4728B-9868-4DD1-8B82-82411C076AEA}" type="pres">
      <dgm:prSet presAssocID="{7C0F7645-8ED7-40CD-932D-27376357481D}" presName="Name28" presStyleLbl="parChTrans1D4" presStyleIdx="2" presStyleCnt="6"/>
      <dgm:spPr/>
    </dgm:pt>
    <dgm:pt modelId="{4F9A08E5-139D-4E4B-94D2-30F62E2A4B4A}" type="pres">
      <dgm:prSet presAssocID="{8B987820-9CF5-493D-9307-0738D9556B2A}" presName="hierRoot2" presStyleCnt="0">
        <dgm:presLayoutVars>
          <dgm:hierBranch val="init"/>
        </dgm:presLayoutVars>
      </dgm:prSet>
      <dgm:spPr/>
    </dgm:pt>
    <dgm:pt modelId="{4C7D6C40-E106-4DE0-AAAC-821E4732BE62}" type="pres">
      <dgm:prSet presAssocID="{8B987820-9CF5-493D-9307-0738D9556B2A}" presName="rootComposite2" presStyleCnt="0"/>
      <dgm:spPr/>
    </dgm:pt>
    <dgm:pt modelId="{F44686EE-92F6-4CF9-8D3B-A38C0B486824}" type="pres">
      <dgm:prSet presAssocID="{8B987820-9CF5-493D-9307-0738D9556B2A}" presName="rootText2" presStyleLbl="alignAcc1" presStyleIdx="0" presStyleCnt="0">
        <dgm:presLayoutVars>
          <dgm:chPref val="3"/>
        </dgm:presLayoutVars>
      </dgm:prSet>
      <dgm:spPr/>
    </dgm:pt>
    <dgm:pt modelId="{234F4416-68E0-4A57-8DF8-C26EECCFD323}" type="pres">
      <dgm:prSet presAssocID="{8B987820-9CF5-493D-9307-0738D9556B2A}" presName="topArc2" presStyleLbl="parChTrans1D1" presStyleIdx="22" presStyleCnt="50"/>
      <dgm:spPr/>
    </dgm:pt>
    <dgm:pt modelId="{7392E76E-C858-4BDA-A1B3-BACC00CA806B}" type="pres">
      <dgm:prSet presAssocID="{8B987820-9CF5-493D-9307-0738D9556B2A}" presName="bottomArc2" presStyleLbl="parChTrans1D1" presStyleIdx="23" presStyleCnt="50"/>
      <dgm:spPr/>
    </dgm:pt>
    <dgm:pt modelId="{621F03FC-E6C2-4161-8086-4FD6F32E6B16}" type="pres">
      <dgm:prSet presAssocID="{8B987820-9CF5-493D-9307-0738D9556B2A}" presName="topConnNode2" presStyleLbl="node4" presStyleIdx="0" presStyleCnt="0"/>
      <dgm:spPr/>
    </dgm:pt>
    <dgm:pt modelId="{B9699A3D-CFDE-4200-A256-E2B7BC08ED92}" type="pres">
      <dgm:prSet presAssocID="{8B987820-9CF5-493D-9307-0738D9556B2A}" presName="hierChild4" presStyleCnt="0"/>
      <dgm:spPr/>
    </dgm:pt>
    <dgm:pt modelId="{D4FF548D-D992-4C36-A7AD-FCF442F9094F}" type="pres">
      <dgm:prSet presAssocID="{8B987820-9CF5-493D-9307-0738D9556B2A}" presName="hierChild5" presStyleCnt="0"/>
      <dgm:spPr/>
    </dgm:pt>
    <dgm:pt modelId="{41F26F41-2088-41C0-8724-9DFF313CBB58}" type="pres">
      <dgm:prSet presAssocID="{20016ECA-619C-4C49-B789-D28ACB6A0646}" presName="Name28" presStyleLbl="parChTrans1D4" presStyleIdx="3" presStyleCnt="6"/>
      <dgm:spPr/>
    </dgm:pt>
    <dgm:pt modelId="{71DB70C5-FF27-4D2F-9C14-0EB1C7BC9623}" type="pres">
      <dgm:prSet presAssocID="{261608EA-49B7-465F-B258-1FC23CFDA41C}" presName="hierRoot2" presStyleCnt="0">
        <dgm:presLayoutVars>
          <dgm:hierBranch val="init"/>
        </dgm:presLayoutVars>
      </dgm:prSet>
      <dgm:spPr/>
    </dgm:pt>
    <dgm:pt modelId="{B428ED0C-D6DA-40C2-A31D-16E092BA669E}" type="pres">
      <dgm:prSet presAssocID="{261608EA-49B7-465F-B258-1FC23CFDA41C}" presName="rootComposite2" presStyleCnt="0"/>
      <dgm:spPr/>
    </dgm:pt>
    <dgm:pt modelId="{9EF6A8D1-51DD-4600-835B-A78DC950005D}" type="pres">
      <dgm:prSet presAssocID="{261608EA-49B7-465F-B258-1FC23CFDA41C}" presName="rootText2" presStyleLbl="alignAcc1" presStyleIdx="0" presStyleCnt="0">
        <dgm:presLayoutVars>
          <dgm:chPref val="3"/>
        </dgm:presLayoutVars>
      </dgm:prSet>
      <dgm:spPr/>
    </dgm:pt>
    <dgm:pt modelId="{3A2E3D1E-61CE-42B5-A108-761CD840C159}" type="pres">
      <dgm:prSet presAssocID="{261608EA-49B7-465F-B258-1FC23CFDA41C}" presName="topArc2" presStyleLbl="parChTrans1D1" presStyleIdx="24" presStyleCnt="50"/>
      <dgm:spPr/>
    </dgm:pt>
    <dgm:pt modelId="{A32F9441-73CC-4BCF-B4EE-178DFB05BB9F}" type="pres">
      <dgm:prSet presAssocID="{261608EA-49B7-465F-B258-1FC23CFDA41C}" presName="bottomArc2" presStyleLbl="parChTrans1D1" presStyleIdx="25" presStyleCnt="50"/>
      <dgm:spPr/>
    </dgm:pt>
    <dgm:pt modelId="{17CC2274-9DBB-483B-A835-2EFBD2F9956A}" type="pres">
      <dgm:prSet presAssocID="{261608EA-49B7-465F-B258-1FC23CFDA41C}" presName="topConnNode2" presStyleLbl="node4" presStyleIdx="0" presStyleCnt="0"/>
      <dgm:spPr/>
    </dgm:pt>
    <dgm:pt modelId="{E4F5985A-9F2E-41E7-A30E-7F86C8C89348}" type="pres">
      <dgm:prSet presAssocID="{261608EA-49B7-465F-B258-1FC23CFDA41C}" presName="hierChild4" presStyleCnt="0"/>
      <dgm:spPr/>
    </dgm:pt>
    <dgm:pt modelId="{77C72C6B-8813-435C-9D7A-1C2E59438BC8}" type="pres">
      <dgm:prSet presAssocID="{261608EA-49B7-465F-B258-1FC23CFDA41C}" presName="hierChild5" presStyleCnt="0"/>
      <dgm:spPr/>
    </dgm:pt>
    <dgm:pt modelId="{3C20BB29-BF58-45C3-868E-DE0704007615}" type="pres">
      <dgm:prSet presAssocID="{F3080838-3531-4DD2-8A53-8EA410B2BE44}" presName="Name28" presStyleLbl="parChTrans1D4" presStyleIdx="4" presStyleCnt="6"/>
      <dgm:spPr/>
    </dgm:pt>
    <dgm:pt modelId="{E6F94775-0C41-4AF4-8B09-0AA2A7F9FAEB}" type="pres">
      <dgm:prSet presAssocID="{2D423BB4-334D-455A-8C75-DF2FE75F255D}" presName="hierRoot2" presStyleCnt="0">
        <dgm:presLayoutVars>
          <dgm:hierBranch val="init"/>
        </dgm:presLayoutVars>
      </dgm:prSet>
      <dgm:spPr/>
    </dgm:pt>
    <dgm:pt modelId="{4A1F1FC3-E181-4521-9206-7BFC6BF663D0}" type="pres">
      <dgm:prSet presAssocID="{2D423BB4-334D-455A-8C75-DF2FE75F255D}" presName="rootComposite2" presStyleCnt="0"/>
      <dgm:spPr/>
    </dgm:pt>
    <dgm:pt modelId="{0075F845-2974-41DF-950E-00CFE0D2E225}" type="pres">
      <dgm:prSet presAssocID="{2D423BB4-334D-455A-8C75-DF2FE75F255D}" presName="rootText2" presStyleLbl="alignAcc1" presStyleIdx="0" presStyleCnt="0">
        <dgm:presLayoutVars>
          <dgm:chPref val="3"/>
        </dgm:presLayoutVars>
      </dgm:prSet>
      <dgm:spPr/>
    </dgm:pt>
    <dgm:pt modelId="{E8F94B4B-6969-47F9-A10E-89D3C78482EE}" type="pres">
      <dgm:prSet presAssocID="{2D423BB4-334D-455A-8C75-DF2FE75F255D}" presName="topArc2" presStyleLbl="parChTrans1D1" presStyleIdx="26" presStyleCnt="50"/>
      <dgm:spPr/>
    </dgm:pt>
    <dgm:pt modelId="{189820C3-EBA9-4CD4-95F1-53EEDD774BBC}" type="pres">
      <dgm:prSet presAssocID="{2D423BB4-334D-455A-8C75-DF2FE75F255D}" presName="bottomArc2" presStyleLbl="parChTrans1D1" presStyleIdx="27" presStyleCnt="50"/>
      <dgm:spPr/>
    </dgm:pt>
    <dgm:pt modelId="{BCB4F790-778C-4A0D-AEA4-7CD94BF354BD}" type="pres">
      <dgm:prSet presAssocID="{2D423BB4-334D-455A-8C75-DF2FE75F255D}" presName="topConnNode2" presStyleLbl="node4" presStyleIdx="0" presStyleCnt="0"/>
      <dgm:spPr/>
    </dgm:pt>
    <dgm:pt modelId="{55F170C7-39E4-49FA-91B9-2E015DEEF4AA}" type="pres">
      <dgm:prSet presAssocID="{2D423BB4-334D-455A-8C75-DF2FE75F255D}" presName="hierChild4" presStyleCnt="0"/>
      <dgm:spPr/>
    </dgm:pt>
    <dgm:pt modelId="{313D7ADF-F6DB-4AE7-AED1-8F721D71AC16}" type="pres">
      <dgm:prSet presAssocID="{2D423BB4-334D-455A-8C75-DF2FE75F255D}" presName="hierChild5" presStyleCnt="0"/>
      <dgm:spPr/>
    </dgm:pt>
    <dgm:pt modelId="{A350C39D-EF12-4588-9AA0-FB72C42063CA}" type="pres">
      <dgm:prSet presAssocID="{A340532D-C93A-452E-B2E2-D70EB4096EA3}" presName="Name28" presStyleLbl="parChTrans1D4" presStyleIdx="5" presStyleCnt="6"/>
      <dgm:spPr/>
    </dgm:pt>
    <dgm:pt modelId="{0591B3DC-747C-472F-B5C5-45BA6AF0070A}" type="pres">
      <dgm:prSet presAssocID="{CE585AC8-8ABF-4063-B7FC-169A49B0A168}" presName="hierRoot2" presStyleCnt="0">
        <dgm:presLayoutVars>
          <dgm:hierBranch val="init"/>
        </dgm:presLayoutVars>
      </dgm:prSet>
      <dgm:spPr/>
    </dgm:pt>
    <dgm:pt modelId="{07D2BEC9-5711-4E06-AFDC-E1D39F09BE5C}" type="pres">
      <dgm:prSet presAssocID="{CE585AC8-8ABF-4063-B7FC-169A49B0A168}" presName="rootComposite2" presStyleCnt="0"/>
      <dgm:spPr/>
    </dgm:pt>
    <dgm:pt modelId="{CF3E6EE9-7098-48E7-A219-708220860134}" type="pres">
      <dgm:prSet presAssocID="{CE585AC8-8ABF-4063-B7FC-169A49B0A168}" presName="rootText2" presStyleLbl="alignAcc1" presStyleIdx="0" presStyleCnt="0">
        <dgm:presLayoutVars>
          <dgm:chPref val="3"/>
        </dgm:presLayoutVars>
      </dgm:prSet>
      <dgm:spPr/>
    </dgm:pt>
    <dgm:pt modelId="{DA2F752D-A482-498C-8D3A-693F30604988}" type="pres">
      <dgm:prSet presAssocID="{CE585AC8-8ABF-4063-B7FC-169A49B0A168}" presName="topArc2" presStyleLbl="parChTrans1D1" presStyleIdx="28" presStyleCnt="50"/>
      <dgm:spPr/>
    </dgm:pt>
    <dgm:pt modelId="{2F7AAE3D-E1D2-471E-BCA6-E24F0C373174}" type="pres">
      <dgm:prSet presAssocID="{CE585AC8-8ABF-4063-B7FC-169A49B0A168}" presName="bottomArc2" presStyleLbl="parChTrans1D1" presStyleIdx="29" presStyleCnt="50"/>
      <dgm:spPr/>
    </dgm:pt>
    <dgm:pt modelId="{41082B61-ECF4-4ABE-9F08-8D20278C2BD6}" type="pres">
      <dgm:prSet presAssocID="{CE585AC8-8ABF-4063-B7FC-169A49B0A168}" presName="topConnNode2" presStyleLbl="node4" presStyleIdx="0" presStyleCnt="0"/>
      <dgm:spPr/>
    </dgm:pt>
    <dgm:pt modelId="{4DD774BD-6645-42C8-87AE-D91800160A6F}" type="pres">
      <dgm:prSet presAssocID="{CE585AC8-8ABF-4063-B7FC-169A49B0A168}" presName="hierChild4" presStyleCnt="0"/>
      <dgm:spPr/>
    </dgm:pt>
    <dgm:pt modelId="{DF9E2A38-4E3A-46A6-9DBA-F866866F2EF1}" type="pres">
      <dgm:prSet presAssocID="{CE585AC8-8ABF-4063-B7FC-169A49B0A168}" presName="hierChild5" presStyleCnt="0"/>
      <dgm:spPr/>
    </dgm:pt>
    <dgm:pt modelId="{5272AD13-8FDC-4BD8-8354-928486097A4B}" type="pres">
      <dgm:prSet presAssocID="{76E78CA7-841F-4CA0-9945-AD9F5890747A}" presName="hierChild5" presStyleCnt="0"/>
      <dgm:spPr/>
    </dgm:pt>
    <dgm:pt modelId="{FA372CA8-3E47-40B6-A15D-6846C39E4A5A}" type="pres">
      <dgm:prSet presAssocID="{F65A6A5D-8AC9-4DA0-B36E-DF141E35DF08}" presName="Name28" presStyleLbl="parChTrans1D3" presStyleIdx="6" presStyleCnt="13"/>
      <dgm:spPr/>
    </dgm:pt>
    <dgm:pt modelId="{35C7340E-248B-45F8-8622-CC3897F5C721}" type="pres">
      <dgm:prSet presAssocID="{1BA20196-5E61-4778-A41A-2CBDD519C232}" presName="hierRoot2" presStyleCnt="0">
        <dgm:presLayoutVars>
          <dgm:hierBranch val="init"/>
        </dgm:presLayoutVars>
      </dgm:prSet>
      <dgm:spPr/>
    </dgm:pt>
    <dgm:pt modelId="{47C21B6A-3C32-4E23-9ED1-09D57AD94DB0}" type="pres">
      <dgm:prSet presAssocID="{1BA20196-5E61-4778-A41A-2CBDD519C232}" presName="rootComposite2" presStyleCnt="0"/>
      <dgm:spPr/>
    </dgm:pt>
    <dgm:pt modelId="{D5C7982F-54EE-43C8-8F97-7B223163F679}" type="pres">
      <dgm:prSet presAssocID="{1BA20196-5E61-4778-A41A-2CBDD519C232}" presName="rootText2" presStyleLbl="alignAcc1" presStyleIdx="0" presStyleCnt="0">
        <dgm:presLayoutVars>
          <dgm:chPref val="3"/>
        </dgm:presLayoutVars>
      </dgm:prSet>
      <dgm:spPr/>
    </dgm:pt>
    <dgm:pt modelId="{858C658E-7257-4F3A-88C0-5DDEE2FAB124}" type="pres">
      <dgm:prSet presAssocID="{1BA20196-5E61-4778-A41A-2CBDD519C232}" presName="topArc2" presStyleLbl="parChTrans1D1" presStyleIdx="30" presStyleCnt="50"/>
      <dgm:spPr/>
    </dgm:pt>
    <dgm:pt modelId="{B6F14BF8-71E1-4767-970B-0E86C28A2D01}" type="pres">
      <dgm:prSet presAssocID="{1BA20196-5E61-4778-A41A-2CBDD519C232}" presName="bottomArc2" presStyleLbl="parChTrans1D1" presStyleIdx="31" presStyleCnt="50"/>
      <dgm:spPr/>
    </dgm:pt>
    <dgm:pt modelId="{F8FF8A1A-72C1-4D59-A363-0C862B042871}" type="pres">
      <dgm:prSet presAssocID="{1BA20196-5E61-4778-A41A-2CBDD519C232}" presName="topConnNode2" presStyleLbl="node3" presStyleIdx="0" presStyleCnt="0"/>
      <dgm:spPr/>
    </dgm:pt>
    <dgm:pt modelId="{C19B6432-A92E-4CB2-9581-5772A363C8C5}" type="pres">
      <dgm:prSet presAssocID="{1BA20196-5E61-4778-A41A-2CBDD519C232}" presName="hierChild4" presStyleCnt="0"/>
      <dgm:spPr/>
    </dgm:pt>
    <dgm:pt modelId="{2C41EAB7-A2CA-4A69-8D5F-FFDE2C4BFBCF}" type="pres">
      <dgm:prSet presAssocID="{1BA20196-5E61-4778-A41A-2CBDD519C232}" presName="hierChild5" presStyleCnt="0"/>
      <dgm:spPr/>
    </dgm:pt>
    <dgm:pt modelId="{2C021856-22FA-4DFF-8400-C579A26189EF}" type="pres">
      <dgm:prSet presAssocID="{404EB0D5-560E-4717-9BCE-3353EA744649}" presName="hierChild5" presStyleCnt="0"/>
      <dgm:spPr/>
    </dgm:pt>
    <dgm:pt modelId="{18D015D0-3EE9-4392-8591-95A1CA48F624}" type="pres">
      <dgm:prSet presAssocID="{6B68C863-BDC0-479E-A1AB-5846DC7CC61C}" presName="Name28" presStyleLbl="parChTrans1D2" presStyleIdx="2" presStyleCnt="5"/>
      <dgm:spPr/>
    </dgm:pt>
    <dgm:pt modelId="{F0C77457-B9B8-46E3-8173-E73EF15D1434}" type="pres">
      <dgm:prSet presAssocID="{EA8ADF47-99AA-40D5-932E-7F1E222FFCAE}" presName="hierRoot2" presStyleCnt="0">
        <dgm:presLayoutVars>
          <dgm:hierBranch val="init"/>
        </dgm:presLayoutVars>
      </dgm:prSet>
      <dgm:spPr/>
    </dgm:pt>
    <dgm:pt modelId="{70AC6FAE-B559-40CF-841A-2C4507FB076A}" type="pres">
      <dgm:prSet presAssocID="{EA8ADF47-99AA-40D5-932E-7F1E222FFCAE}" presName="rootComposite2" presStyleCnt="0"/>
      <dgm:spPr/>
    </dgm:pt>
    <dgm:pt modelId="{417B1238-1D82-40CE-986E-C0B173E6E11C}" type="pres">
      <dgm:prSet presAssocID="{EA8ADF47-99AA-40D5-932E-7F1E222FFCAE}" presName="rootText2" presStyleLbl="alignAcc1" presStyleIdx="0" presStyleCnt="0">
        <dgm:presLayoutVars>
          <dgm:chPref val="3"/>
        </dgm:presLayoutVars>
      </dgm:prSet>
      <dgm:spPr/>
    </dgm:pt>
    <dgm:pt modelId="{E10D8D34-F72A-48E4-A3E8-5D23F78AAFF2}" type="pres">
      <dgm:prSet presAssocID="{EA8ADF47-99AA-40D5-932E-7F1E222FFCAE}" presName="topArc2" presStyleLbl="parChTrans1D1" presStyleIdx="32" presStyleCnt="50"/>
      <dgm:spPr/>
    </dgm:pt>
    <dgm:pt modelId="{DF9B4A72-ACCB-408A-A3C4-99E076E4E6A4}" type="pres">
      <dgm:prSet presAssocID="{EA8ADF47-99AA-40D5-932E-7F1E222FFCAE}" presName="bottomArc2" presStyleLbl="parChTrans1D1" presStyleIdx="33" presStyleCnt="50"/>
      <dgm:spPr/>
    </dgm:pt>
    <dgm:pt modelId="{920415D8-1B9C-4A84-AC61-2CD44AC4A850}" type="pres">
      <dgm:prSet presAssocID="{EA8ADF47-99AA-40D5-932E-7F1E222FFCAE}" presName="topConnNode2" presStyleLbl="node2" presStyleIdx="0" presStyleCnt="0"/>
      <dgm:spPr/>
    </dgm:pt>
    <dgm:pt modelId="{CF70977F-D9EF-480E-BA14-806607A8969A}" type="pres">
      <dgm:prSet presAssocID="{EA8ADF47-99AA-40D5-932E-7F1E222FFCAE}" presName="hierChild4" presStyleCnt="0"/>
      <dgm:spPr/>
    </dgm:pt>
    <dgm:pt modelId="{4CA0E80B-B7B1-4265-9490-D1EFB8E4BED4}" type="pres">
      <dgm:prSet presAssocID="{2329646F-693B-4905-A7EE-204B72A8DEAE}" presName="Name28" presStyleLbl="parChTrans1D3" presStyleIdx="7" presStyleCnt="13"/>
      <dgm:spPr/>
    </dgm:pt>
    <dgm:pt modelId="{F420F599-D6BD-4901-9462-5680D5EF1769}" type="pres">
      <dgm:prSet presAssocID="{CA316726-04B8-46B2-9A1D-A6352A2A99B7}" presName="hierRoot2" presStyleCnt="0">
        <dgm:presLayoutVars>
          <dgm:hierBranch val="init"/>
        </dgm:presLayoutVars>
      </dgm:prSet>
      <dgm:spPr/>
    </dgm:pt>
    <dgm:pt modelId="{35848F14-7815-4D35-BCDF-BCCAA9B14355}" type="pres">
      <dgm:prSet presAssocID="{CA316726-04B8-46B2-9A1D-A6352A2A99B7}" presName="rootComposite2" presStyleCnt="0"/>
      <dgm:spPr/>
    </dgm:pt>
    <dgm:pt modelId="{89E9242D-13AB-41F7-AB77-AC6CB44B2B07}" type="pres">
      <dgm:prSet presAssocID="{CA316726-04B8-46B2-9A1D-A6352A2A99B7}" presName="rootText2" presStyleLbl="alignAcc1" presStyleIdx="0" presStyleCnt="0">
        <dgm:presLayoutVars>
          <dgm:chPref val="3"/>
        </dgm:presLayoutVars>
      </dgm:prSet>
      <dgm:spPr/>
    </dgm:pt>
    <dgm:pt modelId="{5C99BA9F-3CCD-4531-A884-FDD9A211380A}" type="pres">
      <dgm:prSet presAssocID="{CA316726-04B8-46B2-9A1D-A6352A2A99B7}" presName="topArc2" presStyleLbl="parChTrans1D1" presStyleIdx="34" presStyleCnt="50"/>
      <dgm:spPr/>
    </dgm:pt>
    <dgm:pt modelId="{13F4DEFA-5A00-4D6A-8790-9C11D40886FB}" type="pres">
      <dgm:prSet presAssocID="{CA316726-04B8-46B2-9A1D-A6352A2A99B7}" presName="bottomArc2" presStyleLbl="parChTrans1D1" presStyleIdx="35" presStyleCnt="50"/>
      <dgm:spPr/>
    </dgm:pt>
    <dgm:pt modelId="{AFCCBBBB-B9EB-4C28-BF24-2DBCFC4E895F}" type="pres">
      <dgm:prSet presAssocID="{CA316726-04B8-46B2-9A1D-A6352A2A99B7}" presName="topConnNode2" presStyleLbl="node3" presStyleIdx="0" presStyleCnt="0"/>
      <dgm:spPr/>
    </dgm:pt>
    <dgm:pt modelId="{7A2F6DA0-857A-41FF-BC08-3FDCE64F00B8}" type="pres">
      <dgm:prSet presAssocID="{CA316726-04B8-46B2-9A1D-A6352A2A99B7}" presName="hierChild4" presStyleCnt="0"/>
      <dgm:spPr/>
    </dgm:pt>
    <dgm:pt modelId="{08E40559-3EED-4B98-BDCB-A904D029DE1D}" type="pres">
      <dgm:prSet presAssocID="{CA316726-04B8-46B2-9A1D-A6352A2A99B7}" presName="hierChild5" presStyleCnt="0"/>
      <dgm:spPr/>
    </dgm:pt>
    <dgm:pt modelId="{D76A6194-985E-4309-AD00-3C994600B18F}" type="pres">
      <dgm:prSet presAssocID="{0EC9F23B-8B69-4E8F-B65D-22C02922FCD2}" presName="Name28" presStyleLbl="parChTrans1D3" presStyleIdx="8" presStyleCnt="13"/>
      <dgm:spPr/>
    </dgm:pt>
    <dgm:pt modelId="{0CDAC06D-2A58-4C7C-80EA-466577A44D4F}" type="pres">
      <dgm:prSet presAssocID="{79BE47CD-4F4F-4F62-8FAA-B2BA4E5FFA0F}" presName="hierRoot2" presStyleCnt="0">
        <dgm:presLayoutVars>
          <dgm:hierBranch val="init"/>
        </dgm:presLayoutVars>
      </dgm:prSet>
      <dgm:spPr/>
    </dgm:pt>
    <dgm:pt modelId="{8BB0A39B-7328-48D5-A5FA-A26DEEDAA6DE}" type="pres">
      <dgm:prSet presAssocID="{79BE47CD-4F4F-4F62-8FAA-B2BA4E5FFA0F}" presName="rootComposite2" presStyleCnt="0"/>
      <dgm:spPr/>
    </dgm:pt>
    <dgm:pt modelId="{8F99A662-D561-45CF-A8A3-20F867A160FF}" type="pres">
      <dgm:prSet presAssocID="{79BE47CD-4F4F-4F62-8FAA-B2BA4E5FFA0F}" presName="rootText2" presStyleLbl="alignAcc1" presStyleIdx="0" presStyleCnt="0">
        <dgm:presLayoutVars>
          <dgm:chPref val="3"/>
        </dgm:presLayoutVars>
      </dgm:prSet>
      <dgm:spPr/>
    </dgm:pt>
    <dgm:pt modelId="{C875A3E1-EAF2-46BD-8DE9-3BCF267C85B7}" type="pres">
      <dgm:prSet presAssocID="{79BE47CD-4F4F-4F62-8FAA-B2BA4E5FFA0F}" presName="topArc2" presStyleLbl="parChTrans1D1" presStyleIdx="36" presStyleCnt="50"/>
      <dgm:spPr/>
    </dgm:pt>
    <dgm:pt modelId="{094D97DD-3990-480B-A8B6-FCCFDAEB8F8F}" type="pres">
      <dgm:prSet presAssocID="{79BE47CD-4F4F-4F62-8FAA-B2BA4E5FFA0F}" presName="bottomArc2" presStyleLbl="parChTrans1D1" presStyleIdx="37" presStyleCnt="50"/>
      <dgm:spPr/>
    </dgm:pt>
    <dgm:pt modelId="{48AFC5A7-0693-41C3-96E4-061653D224C8}" type="pres">
      <dgm:prSet presAssocID="{79BE47CD-4F4F-4F62-8FAA-B2BA4E5FFA0F}" presName="topConnNode2" presStyleLbl="node3" presStyleIdx="0" presStyleCnt="0"/>
      <dgm:spPr/>
    </dgm:pt>
    <dgm:pt modelId="{822A6A3A-325F-4AA5-A825-6CD24AA0B55C}" type="pres">
      <dgm:prSet presAssocID="{79BE47CD-4F4F-4F62-8FAA-B2BA4E5FFA0F}" presName="hierChild4" presStyleCnt="0"/>
      <dgm:spPr/>
    </dgm:pt>
    <dgm:pt modelId="{E51DB0F4-DAB9-4755-BE16-73D257A831E0}" type="pres">
      <dgm:prSet presAssocID="{79BE47CD-4F4F-4F62-8FAA-B2BA4E5FFA0F}" presName="hierChild5" presStyleCnt="0"/>
      <dgm:spPr/>
    </dgm:pt>
    <dgm:pt modelId="{4DFFBD3D-8301-458C-BFEB-84A08CEC8B6E}" type="pres">
      <dgm:prSet presAssocID="{FE1A6FB9-87D1-4544-99B5-2230F280481A}" presName="Name28" presStyleLbl="parChTrans1D3" presStyleIdx="9" presStyleCnt="13"/>
      <dgm:spPr/>
    </dgm:pt>
    <dgm:pt modelId="{9B9D92E5-2D25-4382-953A-E39EAD2368B4}" type="pres">
      <dgm:prSet presAssocID="{801E4869-1333-4FF9-A5E6-BBC4BFAE7B10}" presName="hierRoot2" presStyleCnt="0">
        <dgm:presLayoutVars>
          <dgm:hierBranch val="init"/>
        </dgm:presLayoutVars>
      </dgm:prSet>
      <dgm:spPr/>
    </dgm:pt>
    <dgm:pt modelId="{E0ACF851-7453-4350-9C31-808B0EE3D4F1}" type="pres">
      <dgm:prSet presAssocID="{801E4869-1333-4FF9-A5E6-BBC4BFAE7B10}" presName="rootComposite2" presStyleCnt="0"/>
      <dgm:spPr/>
    </dgm:pt>
    <dgm:pt modelId="{B28E9578-F194-4EE9-A716-C44CFB18FBA0}" type="pres">
      <dgm:prSet presAssocID="{801E4869-1333-4FF9-A5E6-BBC4BFAE7B10}" presName="rootText2" presStyleLbl="alignAcc1" presStyleIdx="0" presStyleCnt="0">
        <dgm:presLayoutVars>
          <dgm:chPref val="3"/>
        </dgm:presLayoutVars>
      </dgm:prSet>
      <dgm:spPr/>
    </dgm:pt>
    <dgm:pt modelId="{6BD4DA15-DDF2-4DE0-97FF-F663F9229A0F}" type="pres">
      <dgm:prSet presAssocID="{801E4869-1333-4FF9-A5E6-BBC4BFAE7B10}" presName="topArc2" presStyleLbl="parChTrans1D1" presStyleIdx="38" presStyleCnt="50"/>
      <dgm:spPr/>
    </dgm:pt>
    <dgm:pt modelId="{5FEC6EFF-4920-4591-B2FF-A614FFB0CA14}" type="pres">
      <dgm:prSet presAssocID="{801E4869-1333-4FF9-A5E6-BBC4BFAE7B10}" presName="bottomArc2" presStyleLbl="parChTrans1D1" presStyleIdx="39" presStyleCnt="50"/>
      <dgm:spPr/>
    </dgm:pt>
    <dgm:pt modelId="{22119066-77DD-45FD-AD81-11DC2CF9C615}" type="pres">
      <dgm:prSet presAssocID="{801E4869-1333-4FF9-A5E6-BBC4BFAE7B10}" presName="topConnNode2" presStyleLbl="node3" presStyleIdx="0" presStyleCnt="0"/>
      <dgm:spPr/>
    </dgm:pt>
    <dgm:pt modelId="{06386464-F7EC-45D2-A5E0-25240069A933}" type="pres">
      <dgm:prSet presAssocID="{801E4869-1333-4FF9-A5E6-BBC4BFAE7B10}" presName="hierChild4" presStyleCnt="0"/>
      <dgm:spPr/>
    </dgm:pt>
    <dgm:pt modelId="{12F641C5-83F6-4FCB-9D0B-1636D06250BE}" type="pres">
      <dgm:prSet presAssocID="{801E4869-1333-4FF9-A5E6-BBC4BFAE7B10}" presName="hierChild5" presStyleCnt="0"/>
      <dgm:spPr/>
    </dgm:pt>
    <dgm:pt modelId="{E9A79711-9327-406F-B5C9-5966D94CC390}" type="pres">
      <dgm:prSet presAssocID="{EA8ADF47-99AA-40D5-932E-7F1E222FFCAE}" presName="hierChild5" presStyleCnt="0"/>
      <dgm:spPr/>
    </dgm:pt>
    <dgm:pt modelId="{A59CFCAE-D957-4C26-89BE-090A7395E7D1}" type="pres">
      <dgm:prSet presAssocID="{93C1EF8E-38DE-4ED1-B863-473836A58CED}" presName="Name28" presStyleLbl="parChTrans1D2" presStyleIdx="3" presStyleCnt="5"/>
      <dgm:spPr/>
    </dgm:pt>
    <dgm:pt modelId="{DA8245F2-B566-4C07-83C7-110852AD397D}" type="pres">
      <dgm:prSet presAssocID="{FDDD8C94-C8A7-47EB-8ECF-6B31E99A79DC}" presName="hierRoot2" presStyleCnt="0">
        <dgm:presLayoutVars>
          <dgm:hierBranch val="init"/>
        </dgm:presLayoutVars>
      </dgm:prSet>
      <dgm:spPr/>
    </dgm:pt>
    <dgm:pt modelId="{A6F907C4-BE6F-48B6-91A0-1F23AF64D223}" type="pres">
      <dgm:prSet presAssocID="{FDDD8C94-C8A7-47EB-8ECF-6B31E99A79DC}" presName="rootComposite2" presStyleCnt="0"/>
      <dgm:spPr/>
    </dgm:pt>
    <dgm:pt modelId="{619ED91B-3A5C-43BB-995B-2AD0AB56C810}" type="pres">
      <dgm:prSet presAssocID="{FDDD8C94-C8A7-47EB-8ECF-6B31E99A79DC}" presName="rootText2" presStyleLbl="alignAcc1" presStyleIdx="0" presStyleCnt="0">
        <dgm:presLayoutVars>
          <dgm:chPref val="3"/>
        </dgm:presLayoutVars>
      </dgm:prSet>
      <dgm:spPr/>
    </dgm:pt>
    <dgm:pt modelId="{EE85F9CF-1C27-4FAC-AAFC-AC20B362ECFA}" type="pres">
      <dgm:prSet presAssocID="{FDDD8C94-C8A7-47EB-8ECF-6B31E99A79DC}" presName="topArc2" presStyleLbl="parChTrans1D1" presStyleIdx="40" presStyleCnt="50"/>
      <dgm:spPr/>
    </dgm:pt>
    <dgm:pt modelId="{5B25321C-841F-490A-AEC7-0B27E080DA47}" type="pres">
      <dgm:prSet presAssocID="{FDDD8C94-C8A7-47EB-8ECF-6B31E99A79DC}" presName="bottomArc2" presStyleLbl="parChTrans1D1" presStyleIdx="41" presStyleCnt="50"/>
      <dgm:spPr/>
    </dgm:pt>
    <dgm:pt modelId="{93A1F6A7-0D94-4920-AD30-667B48755434}" type="pres">
      <dgm:prSet presAssocID="{FDDD8C94-C8A7-47EB-8ECF-6B31E99A79DC}" presName="topConnNode2" presStyleLbl="node2" presStyleIdx="0" presStyleCnt="0"/>
      <dgm:spPr/>
    </dgm:pt>
    <dgm:pt modelId="{9E2BB2E8-DCBE-48AE-BC77-AB455F77C003}" type="pres">
      <dgm:prSet presAssocID="{FDDD8C94-C8A7-47EB-8ECF-6B31E99A79DC}" presName="hierChild4" presStyleCnt="0"/>
      <dgm:spPr/>
    </dgm:pt>
    <dgm:pt modelId="{0799ED83-0662-457B-84B1-460B60C75778}" type="pres">
      <dgm:prSet presAssocID="{FDDD8C94-C8A7-47EB-8ECF-6B31E99A79DC}" presName="hierChild5" presStyleCnt="0"/>
      <dgm:spPr/>
    </dgm:pt>
    <dgm:pt modelId="{6656D9A5-90A6-4BF9-86B6-35208ED003DE}" type="pres">
      <dgm:prSet presAssocID="{A45D23D8-A101-4600-8B33-F1AFBC8D3ED9}" presName="Name28" presStyleLbl="parChTrans1D2" presStyleIdx="4" presStyleCnt="5"/>
      <dgm:spPr/>
    </dgm:pt>
    <dgm:pt modelId="{B4C4B6CF-882A-4F7F-9D98-C3E9CA2019C6}" type="pres">
      <dgm:prSet presAssocID="{FAFFB023-51DA-4C27-B7E1-ADDC05A8750E}" presName="hierRoot2" presStyleCnt="0">
        <dgm:presLayoutVars>
          <dgm:hierBranch val="init"/>
        </dgm:presLayoutVars>
      </dgm:prSet>
      <dgm:spPr/>
    </dgm:pt>
    <dgm:pt modelId="{F54C7F66-EEAA-4691-8276-2B371CA188B6}" type="pres">
      <dgm:prSet presAssocID="{FAFFB023-51DA-4C27-B7E1-ADDC05A8750E}" presName="rootComposite2" presStyleCnt="0"/>
      <dgm:spPr/>
    </dgm:pt>
    <dgm:pt modelId="{351E4048-DA7B-4D50-A395-CD0AA224DF79}" type="pres">
      <dgm:prSet presAssocID="{FAFFB023-51DA-4C27-B7E1-ADDC05A8750E}" presName="rootText2" presStyleLbl="alignAcc1" presStyleIdx="0" presStyleCnt="0">
        <dgm:presLayoutVars>
          <dgm:chPref val="3"/>
        </dgm:presLayoutVars>
      </dgm:prSet>
      <dgm:spPr/>
    </dgm:pt>
    <dgm:pt modelId="{9AD03380-7C99-40AE-8091-E5B5C46DB8D7}" type="pres">
      <dgm:prSet presAssocID="{FAFFB023-51DA-4C27-B7E1-ADDC05A8750E}" presName="topArc2" presStyleLbl="parChTrans1D1" presStyleIdx="42" presStyleCnt="50"/>
      <dgm:spPr/>
    </dgm:pt>
    <dgm:pt modelId="{4D5EDBD8-AD12-42C3-B70B-BB7471090FDE}" type="pres">
      <dgm:prSet presAssocID="{FAFFB023-51DA-4C27-B7E1-ADDC05A8750E}" presName="bottomArc2" presStyleLbl="parChTrans1D1" presStyleIdx="43" presStyleCnt="50"/>
      <dgm:spPr/>
    </dgm:pt>
    <dgm:pt modelId="{5BD0D8B2-F941-46E2-85DA-09549D6F3B79}" type="pres">
      <dgm:prSet presAssocID="{FAFFB023-51DA-4C27-B7E1-ADDC05A8750E}" presName="topConnNode2" presStyleLbl="node2" presStyleIdx="0" presStyleCnt="0"/>
      <dgm:spPr/>
    </dgm:pt>
    <dgm:pt modelId="{1BD66BDB-A5C5-4976-8272-BE818B9A2AC4}" type="pres">
      <dgm:prSet presAssocID="{FAFFB023-51DA-4C27-B7E1-ADDC05A8750E}" presName="hierChild4" presStyleCnt="0"/>
      <dgm:spPr/>
    </dgm:pt>
    <dgm:pt modelId="{85B265EB-C0E2-4C0D-9405-598A522D6BC7}" type="pres">
      <dgm:prSet presAssocID="{2B34C547-691D-44CB-BB7C-808E2C8F4A31}" presName="Name28" presStyleLbl="parChTrans1D3" presStyleIdx="10" presStyleCnt="13"/>
      <dgm:spPr/>
    </dgm:pt>
    <dgm:pt modelId="{8E866562-584E-4753-B604-CAD307E61DB1}" type="pres">
      <dgm:prSet presAssocID="{147BCC1E-B482-4789-9DFE-B3223B621348}" presName="hierRoot2" presStyleCnt="0">
        <dgm:presLayoutVars>
          <dgm:hierBranch val="init"/>
        </dgm:presLayoutVars>
      </dgm:prSet>
      <dgm:spPr/>
    </dgm:pt>
    <dgm:pt modelId="{C02857CC-396D-49C2-B4E6-1A24B3EB8FDB}" type="pres">
      <dgm:prSet presAssocID="{147BCC1E-B482-4789-9DFE-B3223B621348}" presName="rootComposite2" presStyleCnt="0"/>
      <dgm:spPr/>
    </dgm:pt>
    <dgm:pt modelId="{87F2E574-B9F6-42A7-9071-02A9FC2E58D3}" type="pres">
      <dgm:prSet presAssocID="{147BCC1E-B482-4789-9DFE-B3223B621348}" presName="rootText2" presStyleLbl="alignAcc1" presStyleIdx="0" presStyleCnt="0">
        <dgm:presLayoutVars>
          <dgm:chPref val="3"/>
        </dgm:presLayoutVars>
      </dgm:prSet>
      <dgm:spPr/>
    </dgm:pt>
    <dgm:pt modelId="{8E4B423A-27EE-47DB-8B55-7CFA58FA7B9F}" type="pres">
      <dgm:prSet presAssocID="{147BCC1E-B482-4789-9DFE-B3223B621348}" presName="topArc2" presStyleLbl="parChTrans1D1" presStyleIdx="44" presStyleCnt="50"/>
      <dgm:spPr/>
    </dgm:pt>
    <dgm:pt modelId="{68326473-E339-4D2A-8B10-E255728E3BBF}" type="pres">
      <dgm:prSet presAssocID="{147BCC1E-B482-4789-9DFE-B3223B621348}" presName="bottomArc2" presStyleLbl="parChTrans1D1" presStyleIdx="45" presStyleCnt="50"/>
      <dgm:spPr/>
    </dgm:pt>
    <dgm:pt modelId="{305147E1-2294-4690-B329-2D290A779614}" type="pres">
      <dgm:prSet presAssocID="{147BCC1E-B482-4789-9DFE-B3223B621348}" presName="topConnNode2" presStyleLbl="node3" presStyleIdx="0" presStyleCnt="0"/>
      <dgm:spPr/>
    </dgm:pt>
    <dgm:pt modelId="{295C84AF-AEA3-489E-A652-77D927179832}" type="pres">
      <dgm:prSet presAssocID="{147BCC1E-B482-4789-9DFE-B3223B621348}" presName="hierChild4" presStyleCnt="0"/>
      <dgm:spPr/>
    </dgm:pt>
    <dgm:pt modelId="{931B9D7E-A5A4-493F-B1AE-25696868E3E3}" type="pres">
      <dgm:prSet presAssocID="{147BCC1E-B482-4789-9DFE-B3223B621348}" presName="hierChild5" presStyleCnt="0"/>
      <dgm:spPr/>
    </dgm:pt>
    <dgm:pt modelId="{2299AEF9-65C5-4CA7-A213-A8DAAFD11453}" type="pres">
      <dgm:prSet presAssocID="{E3F21437-24A5-409C-80B9-AA36CB8F4411}" presName="Name28" presStyleLbl="parChTrans1D3" presStyleIdx="11" presStyleCnt="13"/>
      <dgm:spPr/>
    </dgm:pt>
    <dgm:pt modelId="{DDE647B2-E587-4A91-B54A-F9E516C48E7A}" type="pres">
      <dgm:prSet presAssocID="{81BB40FD-FE72-47DE-9D6F-4AD4C754AAAD}" presName="hierRoot2" presStyleCnt="0">
        <dgm:presLayoutVars>
          <dgm:hierBranch val="init"/>
        </dgm:presLayoutVars>
      </dgm:prSet>
      <dgm:spPr/>
    </dgm:pt>
    <dgm:pt modelId="{BC3972B1-9E10-4A5A-86E5-9A0CEE3DD48D}" type="pres">
      <dgm:prSet presAssocID="{81BB40FD-FE72-47DE-9D6F-4AD4C754AAAD}" presName="rootComposite2" presStyleCnt="0"/>
      <dgm:spPr/>
    </dgm:pt>
    <dgm:pt modelId="{5831B0E5-AC34-4659-8762-748882FF13A6}" type="pres">
      <dgm:prSet presAssocID="{81BB40FD-FE72-47DE-9D6F-4AD4C754AAAD}" presName="rootText2" presStyleLbl="alignAcc1" presStyleIdx="0" presStyleCnt="0">
        <dgm:presLayoutVars>
          <dgm:chPref val="3"/>
        </dgm:presLayoutVars>
      </dgm:prSet>
      <dgm:spPr/>
    </dgm:pt>
    <dgm:pt modelId="{B461A13E-4D64-4915-8B60-527B7DED0699}" type="pres">
      <dgm:prSet presAssocID="{81BB40FD-FE72-47DE-9D6F-4AD4C754AAAD}" presName="topArc2" presStyleLbl="parChTrans1D1" presStyleIdx="46" presStyleCnt="50"/>
      <dgm:spPr/>
    </dgm:pt>
    <dgm:pt modelId="{CF076E3B-1FB8-4D3B-A78A-FD7A1DBC693F}" type="pres">
      <dgm:prSet presAssocID="{81BB40FD-FE72-47DE-9D6F-4AD4C754AAAD}" presName="bottomArc2" presStyleLbl="parChTrans1D1" presStyleIdx="47" presStyleCnt="50"/>
      <dgm:spPr/>
    </dgm:pt>
    <dgm:pt modelId="{BC266DDB-362F-4C52-8A9F-64BDDCEF74F3}" type="pres">
      <dgm:prSet presAssocID="{81BB40FD-FE72-47DE-9D6F-4AD4C754AAAD}" presName="topConnNode2" presStyleLbl="node3" presStyleIdx="0" presStyleCnt="0"/>
      <dgm:spPr/>
    </dgm:pt>
    <dgm:pt modelId="{994C75A0-3E78-4917-BE2E-F6F4D68F737E}" type="pres">
      <dgm:prSet presAssocID="{81BB40FD-FE72-47DE-9D6F-4AD4C754AAAD}" presName="hierChild4" presStyleCnt="0"/>
      <dgm:spPr/>
    </dgm:pt>
    <dgm:pt modelId="{EF1A6A51-7033-48AF-9E96-D038A26E59B9}" type="pres">
      <dgm:prSet presAssocID="{81BB40FD-FE72-47DE-9D6F-4AD4C754AAAD}" presName="hierChild5" presStyleCnt="0"/>
      <dgm:spPr/>
    </dgm:pt>
    <dgm:pt modelId="{4AF235D0-0F2B-4831-B7F4-D5663EF0E747}" type="pres">
      <dgm:prSet presAssocID="{EBB08187-D634-4725-869F-BB5732EE0AF8}" presName="Name28" presStyleLbl="parChTrans1D3" presStyleIdx="12" presStyleCnt="13"/>
      <dgm:spPr/>
    </dgm:pt>
    <dgm:pt modelId="{5A731687-62AE-4565-B0B4-26E43BA6ACA5}" type="pres">
      <dgm:prSet presAssocID="{20FDDA91-D1E2-40C1-813F-74E2B4C8A645}" presName="hierRoot2" presStyleCnt="0">
        <dgm:presLayoutVars>
          <dgm:hierBranch val="init"/>
        </dgm:presLayoutVars>
      </dgm:prSet>
      <dgm:spPr/>
    </dgm:pt>
    <dgm:pt modelId="{F0482239-AB05-4842-8AF3-F43F20649186}" type="pres">
      <dgm:prSet presAssocID="{20FDDA91-D1E2-40C1-813F-74E2B4C8A645}" presName="rootComposite2" presStyleCnt="0"/>
      <dgm:spPr/>
    </dgm:pt>
    <dgm:pt modelId="{B0440962-A085-4EE6-8979-C2EFA9D2D571}" type="pres">
      <dgm:prSet presAssocID="{20FDDA91-D1E2-40C1-813F-74E2B4C8A645}" presName="rootText2" presStyleLbl="alignAcc1" presStyleIdx="0" presStyleCnt="0">
        <dgm:presLayoutVars>
          <dgm:chPref val="3"/>
        </dgm:presLayoutVars>
      </dgm:prSet>
      <dgm:spPr/>
    </dgm:pt>
    <dgm:pt modelId="{C85F0EF0-1BBE-44CA-932C-BC175793A778}" type="pres">
      <dgm:prSet presAssocID="{20FDDA91-D1E2-40C1-813F-74E2B4C8A645}" presName="topArc2" presStyleLbl="parChTrans1D1" presStyleIdx="48" presStyleCnt="50"/>
      <dgm:spPr/>
    </dgm:pt>
    <dgm:pt modelId="{F506D453-211E-420B-A0DE-95FE5492813F}" type="pres">
      <dgm:prSet presAssocID="{20FDDA91-D1E2-40C1-813F-74E2B4C8A645}" presName="bottomArc2" presStyleLbl="parChTrans1D1" presStyleIdx="49" presStyleCnt="50"/>
      <dgm:spPr/>
    </dgm:pt>
    <dgm:pt modelId="{8BE8C4E2-D7B3-4146-95CD-E207346A1D5E}" type="pres">
      <dgm:prSet presAssocID="{20FDDA91-D1E2-40C1-813F-74E2B4C8A645}" presName="topConnNode2" presStyleLbl="node3" presStyleIdx="0" presStyleCnt="0"/>
      <dgm:spPr/>
    </dgm:pt>
    <dgm:pt modelId="{2F0EB1AF-F394-4990-8CB3-7C25B28254CC}" type="pres">
      <dgm:prSet presAssocID="{20FDDA91-D1E2-40C1-813F-74E2B4C8A645}" presName="hierChild4" presStyleCnt="0"/>
      <dgm:spPr/>
    </dgm:pt>
    <dgm:pt modelId="{177D7C63-F20C-4A6D-854C-DF6EF5059E65}" type="pres">
      <dgm:prSet presAssocID="{20FDDA91-D1E2-40C1-813F-74E2B4C8A645}" presName="hierChild5" presStyleCnt="0"/>
      <dgm:spPr/>
    </dgm:pt>
    <dgm:pt modelId="{C6E3AF5A-9CC4-4C5B-9628-36455DF076B7}" type="pres">
      <dgm:prSet presAssocID="{FAFFB023-51DA-4C27-B7E1-ADDC05A8750E}" presName="hierChild5" presStyleCnt="0"/>
      <dgm:spPr/>
    </dgm:pt>
    <dgm:pt modelId="{81210067-EFC1-413F-8D61-D006E243A288}" type="pres">
      <dgm:prSet presAssocID="{1CBCE356-8372-4235-B4CE-F378CA9B7CDE}" presName="hierChild3" presStyleCnt="0"/>
      <dgm:spPr/>
    </dgm:pt>
  </dgm:ptLst>
  <dgm:cxnLst>
    <dgm:cxn modelId="{428B0500-4A0A-46B0-93DB-27AA1D0A2536}" srcId="{1CBCE356-8372-4235-B4CE-F378CA9B7CDE}" destId="{EA8ADF47-99AA-40D5-932E-7F1E222FFCAE}" srcOrd="2" destOrd="0" parTransId="{6B68C863-BDC0-479E-A1AB-5846DC7CC61C}" sibTransId="{84AE3AC3-D076-4500-87BA-E97A391BA1F1}"/>
    <dgm:cxn modelId="{F741F603-3C1C-41BC-840A-C4BC0DF09176}" srcId="{1CBCE356-8372-4235-B4CE-F378CA9B7CDE}" destId="{FDDD8C94-C8A7-47EB-8ECF-6B31E99A79DC}" srcOrd="3" destOrd="0" parTransId="{93C1EF8E-38DE-4ED1-B863-473836A58CED}" sibTransId="{09768126-2203-429A-BDAC-1F708B707C84}"/>
    <dgm:cxn modelId="{DE95B408-168D-42E4-865B-D354B3794FE0}" type="presOf" srcId="{A45D23D8-A101-4600-8B33-F1AFBC8D3ED9}" destId="{6656D9A5-90A6-4BF9-86B6-35208ED003DE}" srcOrd="0" destOrd="0" presId="urn:microsoft.com/office/officeart/2008/layout/HalfCircleOrganizationChart"/>
    <dgm:cxn modelId="{3A705209-63C4-461C-9C25-E418DFDD6EE6}" srcId="{76E78CA7-841F-4CA0-9945-AD9F5890747A}" destId="{2D423BB4-334D-455A-8C75-DF2FE75F255D}" srcOrd="4" destOrd="0" parTransId="{F3080838-3531-4DD2-8A53-8EA410B2BE44}" sibTransId="{D1CF1CD6-2CB1-4BCE-82C4-19647A3A773D}"/>
    <dgm:cxn modelId="{5E70B30F-5054-42A6-95BF-1EA4195B4782}" srcId="{1CBCE356-8372-4235-B4CE-F378CA9B7CDE}" destId="{FAFFB023-51DA-4C27-B7E1-ADDC05A8750E}" srcOrd="4" destOrd="0" parTransId="{A45D23D8-A101-4600-8B33-F1AFBC8D3ED9}" sibTransId="{16D2B626-0BAD-431A-8216-536238AA8600}"/>
    <dgm:cxn modelId="{B15C5F15-E5D6-4247-85FE-30268D205063}" type="presOf" srcId="{79BE47CD-4F4F-4F62-8FAA-B2BA4E5FFA0F}" destId="{8F99A662-D561-45CF-A8A3-20F867A160FF}" srcOrd="0" destOrd="0" presId="urn:microsoft.com/office/officeart/2008/layout/HalfCircleOrganizationChart"/>
    <dgm:cxn modelId="{8B4DB517-74B1-4F27-8552-7D09136D4FF1}" type="presOf" srcId="{E3EABB45-9479-4C72-AE76-0497BBC1A87E}" destId="{B902A213-8796-4004-B16D-17E92CE6A49C}" srcOrd="0" destOrd="0" presId="urn:microsoft.com/office/officeart/2008/layout/HalfCircleOrganizationChart"/>
    <dgm:cxn modelId="{B351D117-A440-481F-BFB4-2E2C05DE82B0}" type="presOf" srcId="{FE1A6FB9-87D1-4544-99B5-2230F280481A}" destId="{4DFFBD3D-8301-458C-BFEB-84A08CEC8B6E}" srcOrd="0" destOrd="0" presId="urn:microsoft.com/office/officeart/2008/layout/HalfCircleOrganizationChart"/>
    <dgm:cxn modelId="{CFF07A1C-F209-456E-B2E2-F2399C28F02D}" type="presOf" srcId="{6B68C863-BDC0-479E-A1AB-5846DC7CC61C}" destId="{18D015D0-3EE9-4392-8591-95A1CA48F624}" srcOrd="0" destOrd="0" presId="urn:microsoft.com/office/officeart/2008/layout/HalfCircleOrganizationChart"/>
    <dgm:cxn modelId="{71CDA82B-3768-4C44-B491-89C2045D5FA1}" type="presOf" srcId="{DC98B07F-7B8F-4627-A28E-D88468FADC1F}" destId="{5D525DE0-FDE8-4313-9889-20D244C86EEE}" srcOrd="0" destOrd="0" presId="urn:microsoft.com/office/officeart/2008/layout/HalfCircleOrganizationChart"/>
    <dgm:cxn modelId="{41348D2C-7A40-461F-A364-713CFB507CBC}" type="presOf" srcId="{4717D000-2E80-486F-8DAF-A50E1E12FB5C}" destId="{1EC86DBC-4B6E-4763-9837-219B117DC390}" srcOrd="0" destOrd="0" presId="urn:microsoft.com/office/officeart/2008/layout/HalfCircleOrganizationChart"/>
    <dgm:cxn modelId="{02D3E22C-9427-4713-B34B-CC1D94867D14}" type="presOf" srcId="{FAFFB023-51DA-4C27-B7E1-ADDC05A8750E}" destId="{351E4048-DA7B-4D50-A395-CD0AA224DF79}" srcOrd="0" destOrd="0" presId="urn:microsoft.com/office/officeart/2008/layout/HalfCircleOrganizationChart"/>
    <dgm:cxn modelId="{887BDD2D-74A5-4D6B-9AB0-971B0F7CB75A}" type="presOf" srcId="{8B987820-9CF5-493D-9307-0738D9556B2A}" destId="{F44686EE-92F6-4CF9-8D3B-A38C0B486824}" srcOrd="0" destOrd="0" presId="urn:microsoft.com/office/officeart/2008/layout/HalfCircleOrganizationChart"/>
    <dgm:cxn modelId="{022D1530-988E-4E3D-95A1-4471FD873C21}" type="presOf" srcId="{1CBCE356-8372-4235-B4CE-F378CA9B7CDE}" destId="{059C606E-EBB1-4E1B-8BB4-9CEFDBB35B46}" srcOrd="1" destOrd="0" presId="urn:microsoft.com/office/officeart/2008/layout/HalfCircleOrganizationChart"/>
    <dgm:cxn modelId="{474F1D33-92CC-4585-9820-722A0FB993B9}" type="presOf" srcId="{E3EABB45-9479-4C72-AE76-0497BBC1A87E}" destId="{D34D9183-A0A5-49A4-9D3C-13D8196A0E51}" srcOrd="1" destOrd="0" presId="urn:microsoft.com/office/officeart/2008/layout/HalfCircleOrganizationChart"/>
    <dgm:cxn modelId="{B50D1038-2A35-4B67-816D-59F346DB196A}" srcId="{404EB0D5-560E-4717-9BCE-3353EA744649}" destId="{76E78CA7-841F-4CA0-9945-AD9F5890747A}" srcOrd="1" destOrd="0" parTransId="{EB68543D-FA29-46DF-B15D-7AD3B8DAF540}" sibTransId="{8FFF6D94-53C7-4951-AA9A-0DC233C3CF19}"/>
    <dgm:cxn modelId="{BD3A5938-BFD0-45DA-BCAA-18A1FF08EA84}" type="presOf" srcId="{2D423BB4-334D-455A-8C75-DF2FE75F255D}" destId="{0075F845-2974-41DF-950E-00CFE0D2E225}" srcOrd="0" destOrd="0" presId="urn:microsoft.com/office/officeart/2008/layout/HalfCircleOrganizationChart"/>
    <dgm:cxn modelId="{A4E60A3B-04B4-4557-925E-356FEC45A3FC}" type="presOf" srcId="{81BB40FD-FE72-47DE-9D6F-4AD4C754AAAD}" destId="{BC266DDB-362F-4C52-8A9F-64BDDCEF74F3}" srcOrd="1" destOrd="0" presId="urn:microsoft.com/office/officeart/2008/layout/HalfCircleOrganizationChart"/>
    <dgm:cxn modelId="{B756223E-1159-4490-9A01-53B9DD69E910}" srcId="{FAFFB023-51DA-4C27-B7E1-ADDC05A8750E}" destId="{81BB40FD-FE72-47DE-9D6F-4AD4C754AAAD}" srcOrd="1" destOrd="0" parTransId="{E3F21437-24A5-409C-80B9-AA36CB8F4411}" sibTransId="{9BD3B840-F95D-4B55-B6A9-AA7D9D14049E}"/>
    <dgm:cxn modelId="{CFB61E5C-99F3-418D-8B39-817024A6E780}" type="presOf" srcId="{1748DB87-A7B3-4D84-9169-3B0F906973F3}" destId="{06A874E8-319B-48D4-86B6-4622B816FA9B}" srcOrd="1" destOrd="0" presId="urn:microsoft.com/office/officeart/2008/layout/HalfCircleOrganizationChart"/>
    <dgm:cxn modelId="{DE772260-5D63-4652-BD71-F81BF2411DDD}" type="presOf" srcId="{FDDD8C94-C8A7-47EB-8ECF-6B31E99A79DC}" destId="{619ED91B-3A5C-43BB-995B-2AD0AB56C810}" srcOrd="0" destOrd="0" presId="urn:microsoft.com/office/officeart/2008/layout/HalfCircleOrganizationChart"/>
    <dgm:cxn modelId="{87BE5F60-4F85-4ECA-9D0D-A662FB072C00}" type="presOf" srcId="{B86DFAD4-9378-4B5B-8189-831425BA12A2}" destId="{B251521A-16D5-46A4-91C1-042208CD4CED}" srcOrd="1" destOrd="0" presId="urn:microsoft.com/office/officeart/2008/layout/HalfCircleOrganizationChart"/>
    <dgm:cxn modelId="{FF6C2A61-0104-4892-A35E-406B5B53E2B0}" type="presOf" srcId="{DA9CFDF3-2EF9-4193-A313-3808712EC305}" destId="{9A0F802C-9632-4338-AE01-EE62DF4DBEBF}" srcOrd="0" destOrd="0" presId="urn:microsoft.com/office/officeart/2008/layout/HalfCircleOrganizationChart"/>
    <dgm:cxn modelId="{8C050462-5EF5-41AA-8184-3D0FE91F4A50}" type="presOf" srcId="{CA316726-04B8-46B2-9A1D-A6352A2A99B7}" destId="{89E9242D-13AB-41F7-AB77-AC6CB44B2B07}" srcOrd="0" destOrd="0" presId="urn:microsoft.com/office/officeart/2008/layout/HalfCircleOrganizationChart"/>
    <dgm:cxn modelId="{7A176844-0F16-4160-8548-C4194F2775D8}" srcId="{1CBCE356-8372-4235-B4CE-F378CA9B7CDE}" destId="{4717D000-2E80-486F-8DAF-A50E1E12FB5C}" srcOrd="0" destOrd="0" parTransId="{5C1A4254-4E24-473E-A03E-62A1754C3F62}" sibTransId="{773A178D-1C73-4498-8E3D-D6727F0BFF12}"/>
    <dgm:cxn modelId="{5784E864-FD24-41D3-A35C-9D28126675A2}" type="presOf" srcId="{261608EA-49B7-465F-B258-1FC23CFDA41C}" destId="{17CC2274-9DBB-483B-A835-2EFBD2F9956A}" srcOrd="1" destOrd="0" presId="urn:microsoft.com/office/officeart/2008/layout/HalfCircleOrganizationChart"/>
    <dgm:cxn modelId="{46AE4045-5879-49C8-BACC-1CE60D890596}" type="presOf" srcId="{1BA20196-5E61-4778-A41A-2CBDD519C232}" destId="{F8FF8A1A-72C1-4D59-A363-0C862B042871}" srcOrd="1" destOrd="0" presId="urn:microsoft.com/office/officeart/2008/layout/HalfCircleOrganizationChart"/>
    <dgm:cxn modelId="{731A6567-0BB8-4CD3-911D-A44CFB0182DA}" type="presOf" srcId="{A53D376E-9AE4-497E-9C2F-FC632A1FC82C}" destId="{D8B3EDD8-DF0D-440D-AA55-E23D8A1FAFA8}" srcOrd="0" destOrd="0" presId="urn:microsoft.com/office/officeart/2008/layout/HalfCircleOrganizationChart"/>
    <dgm:cxn modelId="{438EED67-4FD0-49D4-AD50-B50E5A03EE88}" type="presOf" srcId="{F3080838-3531-4DD2-8A53-8EA410B2BE44}" destId="{3C20BB29-BF58-45C3-868E-DE0704007615}" srcOrd="0" destOrd="0" presId="urn:microsoft.com/office/officeart/2008/layout/HalfCircleOrganizationChart"/>
    <dgm:cxn modelId="{CB21FF48-0E2C-40EA-802D-9B694771A4C9}" type="presOf" srcId="{9F592022-6D89-46BE-A3AD-027E94B02F5B}" destId="{A89BA390-02F5-4D63-8339-2BAAD991232A}" srcOrd="0" destOrd="0" presId="urn:microsoft.com/office/officeart/2008/layout/HalfCircleOrganizationChart"/>
    <dgm:cxn modelId="{4FA4E26C-D663-495F-A137-4918093813E2}" type="presOf" srcId="{FAFFB023-51DA-4C27-B7E1-ADDC05A8750E}" destId="{5BD0D8B2-F941-46E2-85DA-09549D6F3B79}" srcOrd="1" destOrd="0" presId="urn:microsoft.com/office/officeart/2008/layout/HalfCircleOrganizationChart"/>
    <dgm:cxn modelId="{ADE3EC6E-662D-481E-BB07-144B84563E41}" type="presOf" srcId="{7C0F7645-8ED7-40CD-932D-27376357481D}" destId="{00A4728B-9868-4DD1-8B82-82411C076AEA}" srcOrd="0" destOrd="0" presId="urn:microsoft.com/office/officeart/2008/layout/HalfCircleOrganizationChart"/>
    <dgm:cxn modelId="{AA94054F-A6E9-4F7D-A15D-6E024782DF4B}" srcId="{4717D000-2E80-486F-8DAF-A50E1E12FB5C}" destId="{FBE3ADFF-B7D2-44C9-B012-962EE5F9502E}" srcOrd="2" destOrd="0" parTransId="{A53D376E-9AE4-497E-9C2F-FC632A1FC82C}" sibTransId="{8F4F5251-25A3-403D-B8B3-D1C928F32F7A}"/>
    <dgm:cxn modelId="{1369BB6F-63C4-491C-8D33-D71345896DE1}" type="presOf" srcId="{9458CBED-BAAF-43DD-9403-894D34824F1B}" destId="{14053AE0-1323-4AB6-B460-0811D2FA1ECE}" srcOrd="1" destOrd="0" presId="urn:microsoft.com/office/officeart/2008/layout/HalfCircleOrganizationChart"/>
    <dgm:cxn modelId="{52B2EF50-53D3-4FE3-8C29-26F16E9543E8}" type="presOf" srcId="{147BCC1E-B482-4789-9DFE-B3223B621348}" destId="{87F2E574-B9F6-42A7-9071-02A9FC2E58D3}" srcOrd="0" destOrd="0" presId="urn:microsoft.com/office/officeart/2008/layout/HalfCircleOrganizationChart"/>
    <dgm:cxn modelId="{BDEA8652-8256-4831-9119-1BA3B9FD9C8B}" type="presOf" srcId="{B86DFAD4-9378-4B5B-8189-831425BA12A2}" destId="{62F3CC86-42DE-43A9-A73F-E41015BF6AE4}" srcOrd="0" destOrd="0" presId="urn:microsoft.com/office/officeart/2008/layout/HalfCircleOrganizationChart"/>
    <dgm:cxn modelId="{6622B874-0FF8-448A-82E4-C3F4393D499C}" type="presOf" srcId="{2329646F-693B-4905-A7EE-204B72A8DEAE}" destId="{4CA0E80B-B7B1-4265-9490-D1EFB8E4BED4}" srcOrd="0" destOrd="0" presId="urn:microsoft.com/office/officeart/2008/layout/HalfCircleOrganizationChart"/>
    <dgm:cxn modelId="{3C5B8176-E1B0-4F3B-A23E-38304E8CD63B}" type="presOf" srcId="{1748DB87-A7B3-4D84-9169-3B0F906973F3}" destId="{5D6F5820-AABB-4A82-9B05-1AA096913379}" srcOrd="0" destOrd="0" presId="urn:microsoft.com/office/officeart/2008/layout/HalfCircleOrganizationChart"/>
    <dgm:cxn modelId="{5E83F056-3CAE-4A8B-8411-D66D4CA419EF}" type="presOf" srcId="{E3F21437-24A5-409C-80B9-AA36CB8F4411}" destId="{2299AEF9-65C5-4CA7-A213-A8DAAFD11453}" srcOrd="0" destOrd="0" presId="urn:microsoft.com/office/officeart/2008/layout/HalfCircleOrganizationChart"/>
    <dgm:cxn modelId="{44181E77-66BB-488B-8C6B-2880BB2D463E}" type="presOf" srcId="{801E4869-1333-4FF9-A5E6-BBC4BFAE7B10}" destId="{B28E9578-F194-4EE9-A716-C44CFB18FBA0}" srcOrd="0" destOrd="0" presId="urn:microsoft.com/office/officeart/2008/layout/HalfCircleOrganizationChart"/>
    <dgm:cxn modelId="{1A552177-8A8A-4D20-BFC5-ACA0D50C0673}" type="presOf" srcId="{EBB08187-D634-4725-869F-BB5732EE0AF8}" destId="{4AF235D0-0F2B-4831-B7F4-D5663EF0E747}" srcOrd="0" destOrd="0" presId="urn:microsoft.com/office/officeart/2008/layout/HalfCircleOrganizationChart"/>
    <dgm:cxn modelId="{AF57D877-441E-4E3B-92FE-E1781C683579}" type="presOf" srcId="{FDDD8C94-C8A7-47EB-8ECF-6B31E99A79DC}" destId="{93A1F6A7-0D94-4920-AD30-667B48755434}" srcOrd="1" destOrd="0" presId="urn:microsoft.com/office/officeart/2008/layout/HalfCircleOrganizationChart"/>
    <dgm:cxn modelId="{B16DA17C-C40E-4CEF-AEC4-7FB67E831094}" srcId="{FAFFB023-51DA-4C27-B7E1-ADDC05A8750E}" destId="{20FDDA91-D1E2-40C1-813F-74E2B4C8A645}" srcOrd="2" destOrd="0" parTransId="{EBB08187-D634-4725-869F-BB5732EE0AF8}" sibTransId="{8D6D3CA0-D94E-48E0-A723-73E58CECD213}"/>
    <dgm:cxn modelId="{9331997D-F48B-4EFA-8E67-C7395841C08E}" type="presOf" srcId="{20FDDA91-D1E2-40C1-813F-74E2B4C8A645}" destId="{8BE8C4E2-D7B3-4146-95CD-E207346A1D5E}" srcOrd="1" destOrd="0" presId="urn:microsoft.com/office/officeart/2008/layout/HalfCircleOrganizationChart"/>
    <dgm:cxn modelId="{803AA07F-14C2-4F9C-AD82-BB9D8207FB30}" type="presOf" srcId="{0EC9F23B-8B69-4E8F-B65D-22C02922FCD2}" destId="{D76A6194-985E-4309-AD00-3C994600B18F}" srcOrd="0" destOrd="0" presId="urn:microsoft.com/office/officeart/2008/layout/HalfCircleOrganizationChart"/>
    <dgm:cxn modelId="{2862FF81-82FC-4DC4-B134-60EC851D743F}" type="presOf" srcId="{404EB0D5-560E-4717-9BCE-3353EA744649}" destId="{4DA840E9-B0C4-426E-A4E8-03419E44896D}" srcOrd="0" destOrd="0" presId="urn:microsoft.com/office/officeart/2008/layout/HalfCircleOrganizationChart"/>
    <dgm:cxn modelId="{A21D0682-F1E0-474F-A870-56B54539948C}" srcId="{4717D000-2E80-486F-8DAF-A50E1E12FB5C}" destId="{D3EB48A8-F72E-4398-8BF6-2867A8A4CC62}" srcOrd="3" destOrd="0" parTransId="{7770A65E-F1C6-481C-92F9-53F07EA86177}" sibTransId="{361851AE-ABE7-4767-B759-70D6C834085E}"/>
    <dgm:cxn modelId="{524D2882-68D8-490B-9B7D-B8322E515B47}" type="presOf" srcId="{801E4869-1333-4FF9-A5E6-BBC4BFAE7B10}" destId="{22119066-77DD-45FD-AD81-11DC2CF9C615}" srcOrd="1" destOrd="0" presId="urn:microsoft.com/office/officeart/2008/layout/HalfCircleOrganizationChart"/>
    <dgm:cxn modelId="{AC0E8187-8B75-4381-8862-64D6D1FA46C2}" srcId="{EA8ADF47-99AA-40D5-932E-7F1E222FFCAE}" destId="{801E4869-1333-4FF9-A5E6-BBC4BFAE7B10}" srcOrd="2" destOrd="0" parTransId="{FE1A6FB9-87D1-4544-99B5-2230F280481A}" sibTransId="{FEDEF930-E0F3-45EC-A957-11B352BD4E57}"/>
    <dgm:cxn modelId="{59B1C287-864E-4B8A-B62D-6068351C336D}" srcId="{EA8ADF47-99AA-40D5-932E-7F1E222FFCAE}" destId="{79BE47CD-4F4F-4F62-8FAA-B2BA4E5FFA0F}" srcOrd="1" destOrd="0" parTransId="{0EC9F23B-8B69-4E8F-B65D-22C02922FCD2}" sibTransId="{9978FDB5-D7C8-4F4E-9E40-601DA01031B5}"/>
    <dgm:cxn modelId="{44F3A98C-E263-41AA-AF2A-113B55077F74}" type="presOf" srcId="{D3EB48A8-F72E-4398-8BF6-2867A8A4CC62}" destId="{1DE8F146-2FDF-4B60-89D8-A48EB09AB215}" srcOrd="0" destOrd="0" presId="urn:microsoft.com/office/officeart/2008/layout/HalfCircleOrganizationChart"/>
    <dgm:cxn modelId="{14FA158D-0D92-430B-9068-9075C8B55355}" type="presOf" srcId="{79BE47CD-4F4F-4F62-8FAA-B2BA4E5FFA0F}" destId="{48AFC5A7-0693-41C3-96E4-061653D224C8}" srcOrd="1" destOrd="0" presId="urn:microsoft.com/office/officeart/2008/layout/HalfCircleOrganizationChart"/>
    <dgm:cxn modelId="{F353698D-122B-4B8A-9497-8B35F4A66AD6}" type="presOf" srcId="{5C1A4254-4E24-473E-A03E-62A1754C3F62}" destId="{9180C429-B4E7-49F8-8297-8D39AB1FE078}" srcOrd="0" destOrd="0" presId="urn:microsoft.com/office/officeart/2008/layout/HalfCircleOrganizationChart"/>
    <dgm:cxn modelId="{CD0FBB8F-5E52-4FE3-BBCE-8E2BBC8C4527}" type="presOf" srcId="{0DA21EAC-809E-4FFB-A69D-04CE0AB8B9FA}" destId="{95359DEC-0B82-4482-99A9-BA59C346963C}" srcOrd="0" destOrd="0" presId="urn:microsoft.com/office/officeart/2008/layout/HalfCircleOrganizationChart"/>
    <dgm:cxn modelId="{5E55E491-4492-489D-954F-7EEA17BA481C}" type="presOf" srcId="{76E78CA7-841F-4CA0-9945-AD9F5890747A}" destId="{F1CD9320-31EB-496A-8C62-BF241D440EC9}" srcOrd="1" destOrd="0" presId="urn:microsoft.com/office/officeart/2008/layout/HalfCircleOrganizationChart"/>
    <dgm:cxn modelId="{595D8494-3AFD-46B4-B522-45C1707BF2C6}" srcId="{1CBCE356-8372-4235-B4CE-F378CA9B7CDE}" destId="{404EB0D5-560E-4717-9BCE-3353EA744649}" srcOrd="1" destOrd="0" parTransId="{8B7415CF-4DF2-4138-8A28-29E89E2D0167}" sibTransId="{51620F5C-B93E-4701-A58C-A741EE127A02}"/>
    <dgm:cxn modelId="{6BFB43A2-7F62-407C-BE98-1DF0AAC9091B}" type="presOf" srcId="{EB68543D-FA29-46DF-B15D-7AD3B8DAF540}" destId="{E20F86BA-2DC1-41DD-8246-1D9EC4C93125}" srcOrd="0" destOrd="0" presId="urn:microsoft.com/office/officeart/2008/layout/HalfCircleOrganizationChart"/>
    <dgm:cxn modelId="{F934A2A6-2A3E-43C8-BAD6-4CDCB60BDABC}" srcId="{76E78CA7-841F-4CA0-9945-AD9F5890747A}" destId="{261608EA-49B7-465F-B258-1FC23CFDA41C}" srcOrd="3" destOrd="0" parTransId="{20016ECA-619C-4C49-B789-D28ACB6A0646}" sibTransId="{9A6C3007-F920-4848-9FBE-980B2E6ADFD5}"/>
    <dgm:cxn modelId="{B667B3A8-A730-46DA-87AF-1463F9DD07F9}" srcId="{404EB0D5-560E-4717-9BCE-3353EA744649}" destId="{1BA20196-5E61-4778-A41A-2CBDD519C232}" srcOrd="2" destOrd="0" parTransId="{F65A6A5D-8AC9-4DA0-B36E-DF141E35DF08}" sibTransId="{FC9891EE-66A0-4431-8591-07AD96815165}"/>
    <dgm:cxn modelId="{3529E6A8-BCBB-474F-ACB6-D47465A9AFA7}" type="presOf" srcId="{CE585AC8-8ABF-4063-B7FC-169A49B0A168}" destId="{41082B61-ECF4-4ABE-9F08-8D20278C2BD6}" srcOrd="1" destOrd="0" presId="urn:microsoft.com/office/officeart/2008/layout/HalfCircleOrganizationChart"/>
    <dgm:cxn modelId="{F097CCA9-B44F-4509-A3B2-8234051E9F41}" type="presOf" srcId="{2B34C547-691D-44CB-BB7C-808E2C8F4A31}" destId="{85B265EB-C0E2-4C0D-9405-598A522D6BC7}" srcOrd="0" destOrd="0" presId="urn:microsoft.com/office/officeart/2008/layout/HalfCircleOrganizationChart"/>
    <dgm:cxn modelId="{D8947BAC-4B6F-4571-89B0-73EF9157A770}" type="presOf" srcId="{404EB0D5-560E-4717-9BCE-3353EA744649}" destId="{40754E22-B45D-4868-99CB-73126105BF90}" srcOrd="1" destOrd="0" presId="urn:microsoft.com/office/officeart/2008/layout/HalfCircleOrganizationChart"/>
    <dgm:cxn modelId="{7A20E0AD-6413-43DF-BCCC-B444DE88F930}" srcId="{EA8ADF47-99AA-40D5-932E-7F1E222FFCAE}" destId="{CA316726-04B8-46B2-9A1D-A6352A2A99B7}" srcOrd="0" destOrd="0" parTransId="{2329646F-693B-4905-A7EE-204B72A8DEAE}" sibTransId="{4F226BED-C9AE-462F-A657-DBE0BDA0E581}"/>
    <dgm:cxn modelId="{3FA2A6B0-D1D7-472D-80AB-A1269B3E131A}" type="presOf" srcId="{261608EA-49B7-465F-B258-1FC23CFDA41C}" destId="{9EF6A8D1-51DD-4600-835B-A78DC950005D}" srcOrd="0" destOrd="0" presId="urn:microsoft.com/office/officeart/2008/layout/HalfCircleOrganizationChart"/>
    <dgm:cxn modelId="{AB2157B1-5C5A-42DE-B8AA-71BF22144950}" type="presOf" srcId="{CE585AC8-8ABF-4063-B7FC-169A49B0A168}" destId="{CF3E6EE9-7098-48E7-A219-708220860134}" srcOrd="0" destOrd="0" presId="urn:microsoft.com/office/officeart/2008/layout/HalfCircleOrganizationChart"/>
    <dgm:cxn modelId="{AF2A7DB6-3BEB-4417-99DC-8326A98739C6}" srcId="{FAFFB023-51DA-4C27-B7E1-ADDC05A8750E}" destId="{147BCC1E-B482-4789-9DFE-B3223B621348}" srcOrd="0" destOrd="0" parTransId="{2B34C547-691D-44CB-BB7C-808E2C8F4A31}" sibTransId="{BDDC303D-C38B-4F30-A136-98D408DFAD5F}"/>
    <dgm:cxn modelId="{1BB842B8-54F9-4A08-A1AE-9352F7EC2D2E}" type="presOf" srcId="{76E78CA7-841F-4CA0-9945-AD9F5890747A}" destId="{5A504E52-BD14-4C84-A9AC-5C01BF085F2F}" srcOrd="0" destOrd="0" presId="urn:microsoft.com/office/officeart/2008/layout/HalfCircleOrganizationChart"/>
    <dgm:cxn modelId="{FB194FBC-8869-4922-B5FB-50AEC7E36377}" srcId="{4717D000-2E80-486F-8DAF-A50E1E12FB5C}" destId="{42CEAC90-4F19-412D-ADCD-D3F2BBC1D50C}" srcOrd="0" destOrd="0" parTransId="{DA9CFDF3-2EF9-4193-A313-3808712EC305}" sibTransId="{E462D318-3E32-419D-8DAE-A9D5F4B225BC}"/>
    <dgm:cxn modelId="{EFC49DBC-7437-4276-9E8E-5572CDFA815B}" type="presOf" srcId="{87DE65AF-EBB8-429E-BB2D-78F03057ED65}" destId="{6E9BFC44-4CB6-40CD-807E-640C9CC1A709}" srcOrd="0" destOrd="0" presId="urn:microsoft.com/office/officeart/2008/layout/HalfCircleOrganizationChart"/>
    <dgm:cxn modelId="{8FF668BE-2330-460B-91EF-1D87CB31E649}" type="presOf" srcId="{EA8ADF47-99AA-40D5-932E-7F1E222FFCAE}" destId="{920415D8-1B9C-4A84-AC61-2CD44AC4A850}" srcOrd="1" destOrd="0" presId="urn:microsoft.com/office/officeart/2008/layout/HalfCircleOrganizationChart"/>
    <dgm:cxn modelId="{CE8EE5C0-EFAD-4A22-B8DC-995367C764DC}" type="presOf" srcId="{FBE3ADFF-B7D2-44C9-B012-962EE5F9502E}" destId="{05D76C2D-7631-4B1E-AAA2-B5E78C2500D5}" srcOrd="1" destOrd="0" presId="urn:microsoft.com/office/officeart/2008/layout/HalfCircleOrganizationChart"/>
    <dgm:cxn modelId="{930598C2-5673-460C-8BDF-FF353A975DC2}" type="presOf" srcId="{1CBCE356-8372-4235-B4CE-F378CA9B7CDE}" destId="{06A2E6BA-651A-47DE-800C-9EC8D1F43A31}" srcOrd="0" destOrd="0" presId="urn:microsoft.com/office/officeart/2008/layout/HalfCircleOrganizationChart"/>
    <dgm:cxn modelId="{D7B41EC3-3F8A-4D11-B442-255171DDE42E}" type="presOf" srcId="{F65A6A5D-8AC9-4DA0-B36E-DF141E35DF08}" destId="{FA372CA8-3E47-40B6-A15D-6846C39E4A5A}" srcOrd="0" destOrd="0" presId="urn:microsoft.com/office/officeart/2008/layout/HalfCircleOrganizationChart"/>
    <dgm:cxn modelId="{7A4E38C6-7CB6-47CE-9049-ECFC81847E98}" type="presOf" srcId="{CA316726-04B8-46B2-9A1D-A6352A2A99B7}" destId="{AFCCBBBB-B9EB-4C28-BF24-2DBCFC4E895F}" srcOrd="1" destOrd="0" presId="urn:microsoft.com/office/officeart/2008/layout/HalfCircleOrganizationChart"/>
    <dgm:cxn modelId="{0CFF61C9-5202-47F9-ACB4-17C2215863CA}" type="presOf" srcId="{8B987820-9CF5-493D-9307-0738D9556B2A}" destId="{621F03FC-E6C2-4161-8086-4FD6F32E6B16}" srcOrd="1" destOrd="0" presId="urn:microsoft.com/office/officeart/2008/layout/HalfCircleOrganizationChart"/>
    <dgm:cxn modelId="{88298FCB-14FB-4C67-BAFD-B3D0361ED8EC}" type="presOf" srcId="{9458CBED-BAAF-43DD-9403-894D34824F1B}" destId="{E106A77B-8A5E-41E5-A9C2-88A9373F764A}" srcOrd="0" destOrd="0" presId="urn:microsoft.com/office/officeart/2008/layout/HalfCircleOrganizationChart"/>
    <dgm:cxn modelId="{606CF2CB-9D19-4870-B71F-3072117358F6}" type="presOf" srcId="{A340532D-C93A-452E-B2E2-D70EB4096EA3}" destId="{A350C39D-EF12-4588-9AA0-FB72C42063CA}" srcOrd="0" destOrd="0" presId="urn:microsoft.com/office/officeart/2008/layout/HalfCircleOrganizationChart"/>
    <dgm:cxn modelId="{666AF7CB-AAA1-495B-AEB3-55ABD19C280A}" type="presOf" srcId="{20FDDA91-D1E2-40C1-813F-74E2B4C8A645}" destId="{B0440962-A085-4EE6-8979-C2EFA9D2D571}" srcOrd="0" destOrd="0" presId="urn:microsoft.com/office/officeart/2008/layout/HalfCircleOrganizationChart"/>
    <dgm:cxn modelId="{152E32CD-3BC2-41D4-BA94-86042AD7D91C}" srcId="{76E78CA7-841F-4CA0-9945-AD9F5890747A}" destId="{8B987820-9CF5-493D-9307-0738D9556B2A}" srcOrd="2" destOrd="0" parTransId="{7C0F7645-8ED7-40CD-932D-27376357481D}" sibTransId="{2527486A-B7FD-4B6D-8586-45006B1D91F4}"/>
    <dgm:cxn modelId="{74E757CD-70CA-4403-90DE-D8F36A23218B}" type="presOf" srcId="{93C1EF8E-38DE-4ED1-B863-473836A58CED}" destId="{A59CFCAE-D957-4C26-89BE-090A7395E7D1}" srcOrd="0" destOrd="0" presId="urn:microsoft.com/office/officeart/2008/layout/HalfCircleOrganizationChart"/>
    <dgm:cxn modelId="{D93DF9CD-6D71-4B1B-A446-5BA4BC2F1EBD}" type="presOf" srcId="{FBE3ADFF-B7D2-44C9-B012-962EE5F9502E}" destId="{948EEC2A-CD63-426C-BEA7-7C4E44F5F673}" srcOrd="0" destOrd="0" presId="urn:microsoft.com/office/officeart/2008/layout/HalfCircleOrganizationChart"/>
    <dgm:cxn modelId="{101F24D0-0247-4639-BDD5-B45F4595EB02}" type="presOf" srcId="{EA8ADF47-99AA-40D5-932E-7F1E222FFCAE}" destId="{417B1238-1D82-40CE-986E-C0B173E6E11C}" srcOrd="0" destOrd="0" presId="urn:microsoft.com/office/officeart/2008/layout/HalfCircleOrganizationChart"/>
    <dgm:cxn modelId="{DF58C3D0-34C0-4F77-97D8-20A5A7665A32}" type="presOf" srcId="{147BCC1E-B482-4789-9DFE-B3223B621348}" destId="{305147E1-2294-4690-B329-2D290A779614}" srcOrd="1" destOrd="0" presId="urn:microsoft.com/office/officeart/2008/layout/HalfCircleOrganizationChart"/>
    <dgm:cxn modelId="{DDE4C3D8-FF97-4C1C-85F0-4F6B7D04AC2E}" srcId="{76E78CA7-841F-4CA0-9945-AD9F5890747A}" destId="{B86DFAD4-9378-4B5B-8189-831425BA12A2}" srcOrd="1" destOrd="0" parTransId="{55451C7C-FE43-4623-94C9-993A1DC95C3F}" sibTransId="{FFAA777E-3FB4-484E-B2A6-2AF96F84E186}"/>
    <dgm:cxn modelId="{D75F85DB-3573-4815-BB86-5DA685DCEEC7}" type="presOf" srcId="{2D423BB4-334D-455A-8C75-DF2FE75F255D}" destId="{BCB4F790-778C-4A0D-AEA4-7CD94BF354BD}" srcOrd="1" destOrd="0" presId="urn:microsoft.com/office/officeart/2008/layout/HalfCircleOrganizationChart"/>
    <dgm:cxn modelId="{AB6C0ADE-AE42-46B4-84F2-F7A8B2984FAD}" type="presOf" srcId="{20016ECA-619C-4C49-B789-D28ACB6A0646}" destId="{41F26F41-2088-41C0-8724-9DFF313CBB58}" srcOrd="0" destOrd="0" presId="urn:microsoft.com/office/officeart/2008/layout/HalfCircleOrganizationChart"/>
    <dgm:cxn modelId="{BE65FCE2-5FBD-4768-A49D-6E9A4B55F4FB}" type="presOf" srcId="{1BA20196-5E61-4778-A41A-2CBDD519C232}" destId="{D5C7982F-54EE-43C8-8F97-7B223163F679}" srcOrd="0" destOrd="0" presId="urn:microsoft.com/office/officeart/2008/layout/HalfCircleOrganizationChart"/>
    <dgm:cxn modelId="{2487FEE7-31E3-438A-BBE4-AA4B7AFA66CB}" type="presOf" srcId="{4717D000-2E80-486F-8DAF-A50E1E12FB5C}" destId="{DF014740-ACF3-4523-B3F3-7C807E90091C}" srcOrd="1" destOrd="0" presId="urn:microsoft.com/office/officeart/2008/layout/HalfCircleOrganizationChart"/>
    <dgm:cxn modelId="{F3DCF2EE-5D4E-49AF-ADD0-E1AB0327C384}" type="presOf" srcId="{D3EB48A8-F72E-4398-8BF6-2867A8A4CC62}" destId="{A2A1E1E4-0AE9-48EC-959F-BEED9DD461DD}" srcOrd="1" destOrd="0" presId="urn:microsoft.com/office/officeart/2008/layout/HalfCircleOrganizationChart"/>
    <dgm:cxn modelId="{155E04EF-6F38-4453-A1BE-EBAAD6B7BB40}" type="presOf" srcId="{81BB40FD-FE72-47DE-9D6F-4AD4C754AAAD}" destId="{5831B0E5-AC34-4659-8762-748882FF13A6}" srcOrd="0" destOrd="0" presId="urn:microsoft.com/office/officeart/2008/layout/HalfCircleOrganizationChart"/>
    <dgm:cxn modelId="{EFF872F1-9187-4627-8336-72B1B2E7FA62}" type="presOf" srcId="{55451C7C-FE43-4623-94C9-993A1DC95C3F}" destId="{04E82E12-6D02-4670-B677-C2F108C3B463}" srcOrd="0" destOrd="0" presId="urn:microsoft.com/office/officeart/2008/layout/HalfCircleOrganizationChart"/>
    <dgm:cxn modelId="{9F0A07F4-52AD-48B0-A144-ABA14AECA695}" srcId="{76E78CA7-841F-4CA0-9945-AD9F5890747A}" destId="{E3EABB45-9479-4C72-AE76-0497BBC1A87E}" srcOrd="0" destOrd="0" parTransId="{DC98B07F-7B8F-4627-A28E-D88468FADC1F}" sibTransId="{D2118F00-8D3A-4581-8394-0922748419D4}"/>
    <dgm:cxn modelId="{33D2EDF6-9909-4127-9668-7F1ED1A10E8B}" type="presOf" srcId="{7770A65E-F1C6-481C-92F9-53F07EA86177}" destId="{9583FF5B-5A29-4700-ADFC-9F1EDB798D55}" srcOrd="0" destOrd="0" presId="urn:microsoft.com/office/officeart/2008/layout/HalfCircleOrganizationChart"/>
    <dgm:cxn modelId="{7E3755F7-8B3A-4786-B584-10D906BECFCA}" type="presOf" srcId="{42CEAC90-4F19-412D-ADCD-D3F2BBC1D50C}" destId="{E5C0E54F-AE70-4B54-B096-5D25B2894DBD}" srcOrd="1" destOrd="0" presId="urn:microsoft.com/office/officeart/2008/layout/HalfCircleOrganizationChart"/>
    <dgm:cxn modelId="{204AF1F7-9968-4B7A-8C06-0856DD972A1B}" srcId="{76E78CA7-841F-4CA0-9945-AD9F5890747A}" destId="{CE585AC8-8ABF-4063-B7FC-169A49B0A168}" srcOrd="5" destOrd="0" parTransId="{A340532D-C93A-452E-B2E2-D70EB4096EA3}" sibTransId="{1357823F-DF98-4B6C-9A5C-3ACD5B4848A0}"/>
    <dgm:cxn modelId="{12E9A4F8-13E3-4241-9468-C3384BDC1E0C}" type="presOf" srcId="{8B7415CF-4DF2-4138-8A28-29E89E2D0167}" destId="{50C10443-D905-469D-909C-0E9BF45C8313}" srcOrd="0" destOrd="0" presId="urn:microsoft.com/office/officeart/2008/layout/HalfCircleOrganizationChart"/>
    <dgm:cxn modelId="{DDA061F9-6DF2-4C8F-800C-01631B78BA56}" srcId="{4717D000-2E80-486F-8DAF-A50E1E12FB5C}" destId="{1748DB87-A7B3-4D84-9169-3B0F906973F3}" srcOrd="1" destOrd="0" parTransId="{87DE65AF-EBB8-429E-BB2D-78F03057ED65}" sibTransId="{C7B98167-E071-4156-98EA-2F4F319DFE2A}"/>
    <dgm:cxn modelId="{0F5838FA-5EA9-4460-BBBC-3D3A7F009501}" type="presOf" srcId="{42CEAC90-4F19-412D-ADCD-D3F2BBC1D50C}" destId="{31E5AF20-0596-42DE-9569-41312729A1C9}" srcOrd="0" destOrd="0" presId="urn:microsoft.com/office/officeart/2008/layout/HalfCircleOrganizationChart"/>
    <dgm:cxn modelId="{E48542FD-4481-4C81-AFFD-54D08E13F577}" srcId="{0DA21EAC-809E-4FFB-A69D-04CE0AB8B9FA}" destId="{1CBCE356-8372-4235-B4CE-F378CA9B7CDE}" srcOrd="0" destOrd="0" parTransId="{D6DF0453-0A53-4E5E-A1BD-37C2F1F9E308}" sibTransId="{EEDEF603-5E30-47AC-B1BA-F88110566EF4}"/>
    <dgm:cxn modelId="{469122FF-DECB-4AD5-A50D-27160EF332B4}" srcId="{404EB0D5-560E-4717-9BCE-3353EA744649}" destId="{9458CBED-BAAF-43DD-9403-894D34824F1B}" srcOrd="0" destOrd="0" parTransId="{9F592022-6D89-46BE-A3AD-027E94B02F5B}" sibTransId="{C3DB15F2-E4F7-4E97-81AC-0DE9A1E45237}"/>
    <dgm:cxn modelId="{AA86A780-B4AB-498A-BA73-4841E62DB414}" type="presParOf" srcId="{95359DEC-0B82-4482-99A9-BA59C346963C}" destId="{7DAF03EA-CE10-4351-AB12-0F01C736F3D4}" srcOrd="0" destOrd="0" presId="urn:microsoft.com/office/officeart/2008/layout/HalfCircleOrganizationChart"/>
    <dgm:cxn modelId="{2037347F-DAE5-4719-B69D-5CE2584532B0}" type="presParOf" srcId="{7DAF03EA-CE10-4351-AB12-0F01C736F3D4}" destId="{FCAB3176-DE07-4CA8-82DA-FDFE58295CDB}" srcOrd="0" destOrd="0" presId="urn:microsoft.com/office/officeart/2008/layout/HalfCircleOrganizationChart"/>
    <dgm:cxn modelId="{B25BFAB5-AA0F-4D56-A9DD-76334B861E87}" type="presParOf" srcId="{FCAB3176-DE07-4CA8-82DA-FDFE58295CDB}" destId="{06A2E6BA-651A-47DE-800C-9EC8D1F43A31}" srcOrd="0" destOrd="0" presId="urn:microsoft.com/office/officeart/2008/layout/HalfCircleOrganizationChart"/>
    <dgm:cxn modelId="{59F977D0-1655-4D37-BB54-CF2A9A5D787A}" type="presParOf" srcId="{FCAB3176-DE07-4CA8-82DA-FDFE58295CDB}" destId="{01EB2D2A-E928-4C50-9E5E-307CB3405C17}" srcOrd="1" destOrd="0" presId="urn:microsoft.com/office/officeart/2008/layout/HalfCircleOrganizationChart"/>
    <dgm:cxn modelId="{F99F3AC3-1C4D-4185-8A50-4B0AFC39607A}" type="presParOf" srcId="{FCAB3176-DE07-4CA8-82DA-FDFE58295CDB}" destId="{C18009FD-B387-43CE-89FD-3C50C41FA1CE}" srcOrd="2" destOrd="0" presId="urn:microsoft.com/office/officeart/2008/layout/HalfCircleOrganizationChart"/>
    <dgm:cxn modelId="{91936082-852A-4770-88D4-523E7BD75E19}" type="presParOf" srcId="{FCAB3176-DE07-4CA8-82DA-FDFE58295CDB}" destId="{059C606E-EBB1-4E1B-8BB4-9CEFDBB35B46}" srcOrd="3" destOrd="0" presId="urn:microsoft.com/office/officeart/2008/layout/HalfCircleOrganizationChart"/>
    <dgm:cxn modelId="{47351E37-E215-4AF6-84D8-7A3159DD6AD3}" type="presParOf" srcId="{7DAF03EA-CE10-4351-AB12-0F01C736F3D4}" destId="{4A4A34A9-E777-4D65-8CCE-D4C702C52409}" srcOrd="1" destOrd="0" presId="urn:microsoft.com/office/officeart/2008/layout/HalfCircleOrganizationChart"/>
    <dgm:cxn modelId="{82C9A192-2DD4-4BC7-A33D-87533B88EEA0}" type="presParOf" srcId="{4A4A34A9-E777-4D65-8CCE-D4C702C52409}" destId="{9180C429-B4E7-49F8-8297-8D39AB1FE078}" srcOrd="0" destOrd="0" presId="urn:microsoft.com/office/officeart/2008/layout/HalfCircleOrganizationChart"/>
    <dgm:cxn modelId="{08ADCD54-02F6-4C52-9501-902DAACA2ADA}" type="presParOf" srcId="{4A4A34A9-E777-4D65-8CCE-D4C702C52409}" destId="{607EA0B0-0302-4B1A-8154-BC4977C88C7B}" srcOrd="1" destOrd="0" presId="urn:microsoft.com/office/officeart/2008/layout/HalfCircleOrganizationChart"/>
    <dgm:cxn modelId="{5CADE4AE-AE2C-427F-BE4A-3F78ED9D6E55}" type="presParOf" srcId="{607EA0B0-0302-4B1A-8154-BC4977C88C7B}" destId="{FC5DCE6B-B6E1-4DCC-9EBC-BDC056B2A03A}" srcOrd="0" destOrd="0" presId="urn:microsoft.com/office/officeart/2008/layout/HalfCircleOrganizationChart"/>
    <dgm:cxn modelId="{3ED2362E-56CC-46C8-9156-AF89F4882623}" type="presParOf" srcId="{FC5DCE6B-B6E1-4DCC-9EBC-BDC056B2A03A}" destId="{1EC86DBC-4B6E-4763-9837-219B117DC390}" srcOrd="0" destOrd="0" presId="urn:microsoft.com/office/officeart/2008/layout/HalfCircleOrganizationChart"/>
    <dgm:cxn modelId="{B6174960-77F9-4390-978D-7A19CAE36EDF}" type="presParOf" srcId="{FC5DCE6B-B6E1-4DCC-9EBC-BDC056B2A03A}" destId="{AD6CFC43-4636-46BC-B7D1-E04AA6727DB4}" srcOrd="1" destOrd="0" presId="urn:microsoft.com/office/officeart/2008/layout/HalfCircleOrganizationChart"/>
    <dgm:cxn modelId="{92B5EB2C-F0DB-479C-929C-C7E685B23445}" type="presParOf" srcId="{FC5DCE6B-B6E1-4DCC-9EBC-BDC056B2A03A}" destId="{32D02F56-3793-4E69-94FB-A85E1FBA6184}" srcOrd="2" destOrd="0" presId="urn:microsoft.com/office/officeart/2008/layout/HalfCircleOrganizationChart"/>
    <dgm:cxn modelId="{27A93E24-A23B-4FFC-BEAB-F0CF389651C9}" type="presParOf" srcId="{FC5DCE6B-B6E1-4DCC-9EBC-BDC056B2A03A}" destId="{DF014740-ACF3-4523-B3F3-7C807E90091C}" srcOrd="3" destOrd="0" presId="urn:microsoft.com/office/officeart/2008/layout/HalfCircleOrganizationChart"/>
    <dgm:cxn modelId="{CB656BBF-CB25-4D70-8142-2685AC621463}" type="presParOf" srcId="{607EA0B0-0302-4B1A-8154-BC4977C88C7B}" destId="{279C9AEC-C4AF-42E8-8023-61539B799F88}" srcOrd="1" destOrd="0" presId="urn:microsoft.com/office/officeart/2008/layout/HalfCircleOrganizationChart"/>
    <dgm:cxn modelId="{E9701A70-700C-4CBC-BE17-4EA7F2B2C1BF}" type="presParOf" srcId="{279C9AEC-C4AF-42E8-8023-61539B799F88}" destId="{9A0F802C-9632-4338-AE01-EE62DF4DBEBF}" srcOrd="0" destOrd="0" presId="urn:microsoft.com/office/officeart/2008/layout/HalfCircleOrganizationChart"/>
    <dgm:cxn modelId="{D14403A9-A140-495F-9902-2F0F53559539}" type="presParOf" srcId="{279C9AEC-C4AF-42E8-8023-61539B799F88}" destId="{C5EA6064-562F-4241-AC60-5FE48D7D1A19}" srcOrd="1" destOrd="0" presId="urn:microsoft.com/office/officeart/2008/layout/HalfCircleOrganizationChart"/>
    <dgm:cxn modelId="{92AFF017-70E2-4426-AE78-263FF61689F2}" type="presParOf" srcId="{C5EA6064-562F-4241-AC60-5FE48D7D1A19}" destId="{4E3F526F-1D22-4CAE-AA0A-97828F8DC8E0}" srcOrd="0" destOrd="0" presId="urn:microsoft.com/office/officeart/2008/layout/HalfCircleOrganizationChart"/>
    <dgm:cxn modelId="{D5F8ECE1-74BF-4874-9695-AF5BFC707520}" type="presParOf" srcId="{4E3F526F-1D22-4CAE-AA0A-97828F8DC8E0}" destId="{31E5AF20-0596-42DE-9569-41312729A1C9}" srcOrd="0" destOrd="0" presId="urn:microsoft.com/office/officeart/2008/layout/HalfCircleOrganizationChart"/>
    <dgm:cxn modelId="{63A934D0-4B66-4D21-BABE-BC512EC96822}" type="presParOf" srcId="{4E3F526F-1D22-4CAE-AA0A-97828F8DC8E0}" destId="{B90F7C83-D13F-4946-91EF-10CCB380CDBF}" srcOrd="1" destOrd="0" presId="urn:microsoft.com/office/officeart/2008/layout/HalfCircleOrganizationChart"/>
    <dgm:cxn modelId="{31A89494-55B5-4FEE-9628-1705A13B315D}" type="presParOf" srcId="{4E3F526F-1D22-4CAE-AA0A-97828F8DC8E0}" destId="{9DDBBD59-4105-4572-ABAD-239B0649AA2B}" srcOrd="2" destOrd="0" presId="urn:microsoft.com/office/officeart/2008/layout/HalfCircleOrganizationChart"/>
    <dgm:cxn modelId="{0543DA12-9631-491D-8FC6-B3AE05557797}" type="presParOf" srcId="{4E3F526F-1D22-4CAE-AA0A-97828F8DC8E0}" destId="{E5C0E54F-AE70-4B54-B096-5D25B2894DBD}" srcOrd="3" destOrd="0" presId="urn:microsoft.com/office/officeart/2008/layout/HalfCircleOrganizationChart"/>
    <dgm:cxn modelId="{A653A786-463E-49CF-8B8B-530A7ECCD8BD}" type="presParOf" srcId="{C5EA6064-562F-4241-AC60-5FE48D7D1A19}" destId="{BDF5F56B-212E-4483-93CA-519E50D06961}" srcOrd="1" destOrd="0" presId="urn:microsoft.com/office/officeart/2008/layout/HalfCircleOrganizationChart"/>
    <dgm:cxn modelId="{596E26A9-90B3-4D29-94E9-CC199A14B5CA}" type="presParOf" srcId="{C5EA6064-562F-4241-AC60-5FE48D7D1A19}" destId="{8467D6B9-BC33-4660-8176-799287BAEA6F}" srcOrd="2" destOrd="0" presId="urn:microsoft.com/office/officeart/2008/layout/HalfCircleOrganizationChart"/>
    <dgm:cxn modelId="{34BFA1BD-54CA-4AD6-B15F-72B605004990}" type="presParOf" srcId="{279C9AEC-C4AF-42E8-8023-61539B799F88}" destId="{6E9BFC44-4CB6-40CD-807E-640C9CC1A709}" srcOrd="2" destOrd="0" presId="urn:microsoft.com/office/officeart/2008/layout/HalfCircleOrganizationChart"/>
    <dgm:cxn modelId="{2F694A23-E524-48F3-A3F0-E08B59D3F91B}" type="presParOf" srcId="{279C9AEC-C4AF-42E8-8023-61539B799F88}" destId="{434187E8-F1ED-4327-A1D1-10E907D8EEAC}" srcOrd="3" destOrd="0" presId="urn:microsoft.com/office/officeart/2008/layout/HalfCircleOrganizationChart"/>
    <dgm:cxn modelId="{7F73D21C-FA18-4741-92FC-3845614AD198}" type="presParOf" srcId="{434187E8-F1ED-4327-A1D1-10E907D8EEAC}" destId="{BE349C8A-20CA-4E09-ACCD-EC0D185B8E4A}" srcOrd="0" destOrd="0" presId="urn:microsoft.com/office/officeart/2008/layout/HalfCircleOrganizationChart"/>
    <dgm:cxn modelId="{91CD1DEB-6EC2-4576-89F4-FA21968E6BCA}" type="presParOf" srcId="{BE349C8A-20CA-4E09-ACCD-EC0D185B8E4A}" destId="{5D6F5820-AABB-4A82-9B05-1AA096913379}" srcOrd="0" destOrd="0" presId="urn:microsoft.com/office/officeart/2008/layout/HalfCircleOrganizationChart"/>
    <dgm:cxn modelId="{E2F99E27-5396-4364-9890-9A92BD188B13}" type="presParOf" srcId="{BE349C8A-20CA-4E09-ACCD-EC0D185B8E4A}" destId="{3775EEBE-793D-4918-B7E6-8119D41590E3}" srcOrd="1" destOrd="0" presId="urn:microsoft.com/office/officeart/2008/layout/HalfCircleOrganizationChart"/>
    <dgm:cxn modelId="{50974628-BE10-4BA4-8413-35897BC5B195}" type="presParOf" srcId="{BE349C8A-20CA-4E09-ACCD-EC0D185B8E4A}" destId="{E7CC8DB9-4E00-4DB4-9836-1D92D579F7DE}" srcOrd="2" destOrd="0" presId="urn:microsoft.com/office/officeart/2008/layout/HalfCircleOrganizationChart"/>
    <dgm:cxn modelId="{F0B70A3D-81B5-44B4-B3F2-35ED9E8EE84C}" type="presParOf" srcId="{BE349C8A-20CA-4E09-ACCD-EC0D185B8E4A}" destId="{06A874E8-319B-48D4-86B6-4622B816FA9B}" srcOrd="3" destOrd="0" presId="urn:microsoft.com/office/officeart/2008/layout/HalfCircleOrganizationChart"/>
    <dgm:cxn modelId="{721AA131-BE91-4A93-A46E-2817BB72E02D}" type="presParOf" srcId="{434187E8-F1ED-4327-A1D1-10E907D8EEAC}" destId="{A7E09621-4446-4383-A07F-F965AB0E1AA3}" srcOrd="1" destOrd="0" presId="urn:microsoft.com/office/officeart/2008/layout/HalfCircleOrganizationChart"/>
    <dgm:cxn modelId="{7BF8B45B-3180-42DB-BD81-472EC7172A80}" type="presParOf" srcId="{434187E8-F1ED-4327-A1D1-10E907D8EEAC}" destId="{2EDEC61E-51F2-43C3-9A72-E578D9685EAD}" srcOrd="2" destOrd="0" presId="urn:microsoft.com/office/officeart/2008/layout/HalfCircleOrganizationChart"/>
    <dgm:cxn modelId="{FAB3D8C1-012A-4A59-A38E-28D7178DED7E}" type="presParOf" srcId="{279C9AEC-C4AF-42E8-8023-61539B799F88}" destId="{D8B3EDD8-DF0D-440D-AA55-E23D8A1FAFA8}" srcOrd="4" destOrd="0" presId="urn:microsoft.com/office/officeart/2008/layout/HalfCircleOrganizationChart"/>
    <dgm:cxn modelId="{E41D251A-CA0C-428F-8909-33055A9D1610}" type="presParOf" srcId="{279C9AEC-C4AF-42E8-8023-61539B799F88}" destId="{EF6C6BB0-D17F-41DA-AB63-D51116E9381B}" srcOrd="5" destOrd="0" presId="urn:microsoft.com/office/officeart/2008/layout/HalfCircleOrganizationChart"/>
    <dgm:cxn modelId="{74A255EE-42BA-4ADA-9399-303537BBC944}" type="presParOf" srcId="{EF6C6BB0-D17F-41DA-AB63-D51116E9381B}" destId="{9CE3BE7A-0B8F-48B2-9749-42B02554D4CA}" srcOrd="0" destOrd="0" presId="urn:microsoft.com/office/officeart/2008/layout/HalfCircleOrganizationChart"/>
    <dgm:cxn modelId="{54D97DD6-57D0-464A-8461-65BE8F4A2ED8}" type="presParOf" srcId="{9CE3BE7A-0B8F-48B2-9749-42B02554D4CA}" destId="{948EEC2A-CD63-426C-BEA7-7C4E44F5F673}" srcOrd="0" destOrd="0" presId="urn:microsoft.com/office/officeart/2008/layout/HalfCircleOrganizationChart"/>
    <dgm:cxn modelId="{74FC6472-8064-4C01-BC98-5AFD062A3D50}" type="presParOf" srcId="{9CE3BE7A-0B8F-48B2-9749-42B02554D4CA}" destId="{3C4B79D4-BE6D-4DDC-A239-5682C2645421}" srcOrd="1" destOrd="0" presId="urn:microsoft.com/office/officeart/2008/layout/HalfCircleOrganizationChart"/>
    <dgm:cxn modelId="{6B5C73D3-419C-4260-8F0F-77675B100D4D}" type="presParOf" srcId="{9CE3BE7A-0B8F-48B2-9749-42B02554D4CA}" destId="{25CA4E12-FB48-432F-98AF-5940C4BC1CF3}" srcOrd="2" destOrd="0" presId="urn:microsoft.com/office/officeart/2008/layout/HalfCircleOrganizationChart"/>
    <dgm:cxn modelId="{C69FC23F-C786-43C2-BEE7-5CD54D7ADF5A}" type="presParOf" srcId="{9CE3BE7A-0B8F-48B2-9749-42B02554D4CA}" destId="{05D76C2D-7631-4B1E-AAA2-B5E78C2500D5}" srcOrd="3" destOrd="0" presId="urn:microsoft.com/office/officeart/2008/layout/HalfCircleOrganizationChart"/>
    <dgm:cxn modelId="{F27BCE09-21DB-4BBE-B9AB-23FAD79B332C}" type="presParOf" srcId="{EF6C6BB0-D17F-41DA-AB63-D51116E9381B}" destId="{45884A99-8A65-4B4F-B98C-B878282C5200}" srcOrd="1" destOrd="0" presId="urn:microsoft.com/office/officeart/2008/layout/HalfCircleOrganizationChart"/>
    <dgm:cxn modelId="{C249DD88-B690-44C1-A4A3-1E72C44CA4E7}" type="presParOf" srcId="{EF6C6BB0-D17F-41DA-AB63-D51116E9381B}" destId="{41BCCD70-19DF-4726-94DC-F6267672C6AD}" srcOrd="2" destOrd="0" presId="urn:microsoft.com/office/officeart/2008/layout/HalfCircleOrganizationChart"/>
    <dgm:cxn modelId="{1328C038-9BB1-49DB-84BF-AAA6762C2913}" type="presParOf" srcId="{279C9AEC-C4AF-42E8-8023-61539B799F88}" destId="{9583FF5B-5A29-4700-ADFC-9F1EDB798D55}" srcOrd="6" destOrd="0" presId="urn:microsoft.com/office/officeart/2008/layout/HalfCircleOrganizationChart"/>
    <dgm:cxn modelId="{6BC677B7-CCAB-43BC-970D-6FF488575F2C}" type="presParOf" srcId="{279C9AEC-C4AF-42E8-8023-61539B799F88}" destId="{5C01806E-844A-4A4A-B598-4C6B19A7CB95}" srcOrd="7" destOrd="0" presId="urn:microsoft.com/office/officeart/2008/layout/HalfCircleOrganizationChart"/>
    <dgm:cxn modelId="{4375B6D2-5957-4F82-AD30-B70F8F55DFDD}" type="presParOf" srcId="{5C01806E-844A-4A4A-B598-4C6B19A7CB95}" destId="{C57F0244-3AFE-4407-ACD1-EFE53E648D85}" srcOrd="0" destOrd="0" presId="urn:microsoft.com/office/officeart/2008/layout/HalfCircleOrganizationChart"/>
    <dgm:cxn modelId="{435311B2-8589-43D5-A3B7-6170971561E0}" type="presParOf" srcId="{C57F0244-3AFE-4407-ACD1-EFE53E648D85}" destId="{1DE8F146-2FDF-4B60-89D8-A48EB09AB215}" srcOrd="0" destOrd="0" presId="urn:microsoft.com/office/officeart/2008/layout/HalfCircleOrganizationChart"/>
    <dgm:cxn modelId="{0FD1BA94-7C8E-4B37-B164-4DEDF0DD40C8}" type="presParOf" srcId="{C57F0244-3AFE-4407-ACD1-EFE53E648D85}" destId="{9B08DE33-2281-4F9C-A72F-21A8AACD84C2}" srcOrd="1" destOrd="0" presId="urn:microsoft.com/office/officeart/2008/layout/HalfCircleOrganizationChart"/>
    <dgm:cxn modelId="{C9712FA3-AC28-41AA-BD8C-095BF60341C7}" type="presParOf" srcId="{C57F0244-3AFE-4407-ACD1-EFE53E648D85}" destId="{FFBC47E8-A680-4DD5-BFD4-108203B81285}" srcOrd="2" destOrd="0" presId="urn:microsoft.com/office/officeart/2008/layout/HalfCircleOrganizationChart"/>
    <dgm:cxn modelId="{3159A50C-F97A-40FF-B356-B727C4198B37}" type="presParOf" srcId="{C57F0244-3AFE-4407-ACD1-EFE53E648D85}" destId="{A2A1E1E4-0AE9-48EC-959F-BEED9DD461DD}" srcOrd="3" destOrd="0" presId="urn:microsoft.com/office/officeart/2008/layout/HalfCircleOrganizationChart"/>
    <dgm:cxn modelId="{C39F80B0-309C-482B-96AF-0F0B1C70CA62}" type="presParOf" srcId="{5C01806E-844A-4A4A-B598-4C6B19A7CB95}" destId="{ACEE581D-4E63-42E8-BCAE-471FD009CD13}" srcOrd="1" destOrd="0" presId="urn:microsoft.com/office/officeart/2008/layout/HalfCircleOrganizationChart"/>
    <dgm:cxn modelId="{BD02E2D0-0429-478E-AB18-395D2A239221}" type="presParOf" srcId="{5C01806E-844A-4A4A-B598-4C6B19A7CB95}" destId="{ACF2758D-2EE2-4055-AF12-5E47C941ACDA}" srcOrd="2" destOrd="0" presId="urn:microsoft.com/office/officeart/2008/layout/HalfCircleOrganizationChart"/>
    <dgm:cxn modelId="{68FCA94A-8DBC-4D75-983E-F7C2248F30B7}" type="presParOf" srcId="{607EA0B0-0302-4B1A-8154-BC4977C88C7B}" destId="{89250ECE-A5C5-4F23-9747-D231D31A6DCD}" srcOrd="2" destOrd="0" presId="urn:microsoft.com/office/officeart/2008/layout/HalfCircleOrganizationChart"/>
    <dgm:cxn modelId="{D363B6D4-ABAC-4082-829E-B8C261491564}" type="presParOf" srcId="{4A4A34A9-E777-4D65-8CCE-D4C702C52409}" destId="{50C10443-D905-469D-909C-0E9BF45C8313}" srcOrd="2" destOrd="0" presId="urn:microsoft.com/office/officeart/2008/layout/HalfCircleOrganizationChart"/>
    <dgm:cxn modelId="{2D8C02A7-5180-4059-B0A3-BCF5CC2D0877}" type="presParOf" srcId="{4A4A34A9-E777-4D65-8CCE-D4C702C52409}" destId="{511FA2BA-815B-427D-AF4B-2B6474FEDF5A}" srcOrd="3" destOrd="0" presId="urn:microsoft.com/office/officeart/2008/layout/HalfCircleOrganizationChart"/>
    <dgm:cxn modelId="{9DF5CAAD-538A-410A-95BF-D45C30CA7656}" type="presParOf" srcId="{511FA2BA-815B-427D-AF4B-2B6474FEDF5A}" destId="{06C6EA86-45B7-428F-AD39-2D10E5F7D47B}" srcOrd="0" destOrd="0" presId="urn:microsoft.com/office/officeart/2008/layout/HalfCircleOrganizationChart"/>
    <dgm:cxn modelId="{3608BDD4-D5D6-4AE5-B1C4-835FD8AD9D66}" type="presParOf" srcId="{06C6EA86-45B7-428F-AD39-2D10E5F7D47B}" destId="{4DA840E9-B0C4-426E-A4E8-03419E44896D}" srcOrd="0" destOrd="0" presId="urn:microsoft.com/office/officeart/2008/layout/HalfCircleOrganizationChart"/>
    <dgm:cxn modelId="{091075E1-8C93-4E30-AFB2-B7A3A847D034}" type="presParOf" srcId="{06C6EA86-45B7-428F-AD39-2D10E5F7D47B}" destId="{1D9BA3AB-FDA8-4482-A17D-1ABA9545FC97}" srcOrd="1" destOrd="0" presId="urn:microsoft.com/office/officeart/2008/layout/HalfCircleOrganizationChart"/>
    <dgm:cxn modelId="{B1A9ED88-7AF9-4935-8C04-FC4EFB97E530}" type="presParOf" srcId="{06C6EA86-45B7-428F-AD39-2D10E5F7D47B}" destId="{3C8347A6-68F0-4A4A-AE08-9691744DFBB3}" srcOrd="2" destOrd="0" presId="urn:microsoft.com/office/officeart/2008/layout/HalfCircleOrganizationChart"/>
    <dgm:cxn modelId="{02B90356-6447-48F6-BE1C-4999919A517A}" type="presParOf" srcId="{06C6EA86-45B7-428F-AD39-2D10E5F7D47B}" destId="{40754E22-B45D-4868-99CB-73126105BF90}" srcOrd="3" destOrd="0" presId="urn:microsoft.com/office/officeart/2008/layout/HalfCircleOrganizationChart"/>
    <dgm:cxn modelId="{99455C03-F118-47E7-868F-3EC84E2ADAA8}" type="presParOf" srcId="{511FA2BA-815B-427D-AF4B-2B6474FEDF5A}" destId="{BDE3C241-DA99-4AA1-A61F-DE203C3235D0}" srcOrd="1" destOrd="0" presId="urn:microsoft.com/office/officeart/2008/layout/HalfCircleOrganizationChart"/>
    <dgm:cxn modelId="{97F3AF17-FC9C-4DB0-B750-AD0AFEF460AC}" type="presParOf" srcId="{BDE3C241-DA99-4AA1-A61F-DE203C3235D0}" destId="{A89BA390-02F5-4D63-8339-2BAAD991232A}" srcOrd="0" destOrd="0" presId="urn:microsoft.com/office/officeart/2008/layout/HalfCircleOrganizationChart"/>
    <dgm:cxn modelId="{D6FE158A-9D1B-417B-AAA5-7D77B4DF0D49}" type="presParOf" srcId="{BDE3C241-DA99-4AA1-A61F-DE203C3235D0}" destId="{A249FEF2-F7A7-4C4A-860A-82FED65D9A97}" srcOrd="1" destOrd="0" presId="urn:microsoft.com/office/officeart/2008/layout/HalfCircleOrganizationChart"/>
    <dgm:cxn modelId="{A8BD3029-11B0-4C37-AE6E-5AFFFE480C89}" type="presParOf" srcId="{A249FEF2-F7A7-4C4A-860A-82FED65D9A97}" destId="{C516104C-A4B2-49A7-BADF-8226705B944B}" srcOrd="0" destOrd="0" presId="urn:microsoft.com/office/officeart/2008/layout/HalfCircleOrganizationChart"/>
    <dgm:cxn modelId="{16AFA45B-CD36-46FF-B4B8-AB0ABB3E1723}" type="presParOf" srcId="{C516104C-A4B2-49A7-BADF-8226705B944B}" destId="{E106A77B-8A5E-41E5-A9C2-88A9373F764A}" srcOrd="0" destOrd="0" presId="urn:microsoft.com/office/officeart/2008/layout/HalfCircleOrganizationChart"/>
    <dgm:cxn modelId="{C287C67C-EED7-42B1-BFAE-0AA0E428EB94}" type="presParOf" srcId="{C516104C-A4B2-49A7-BADF-8226705B944B}" destId="{954B16D5-6CEC-4409-B6C0-636F10AF58FA}" srcOrd="1" destOrd="0" presId="urn:microsoft.com/office/officeart/2008/layout/HalfCircleOrganizationChart"/>
    <dgm:cxn modelId="{138E8FD8-755A-481A-A1FB-A629AC927AD9}" type="presParOf" srcId="{C516104C-A4B2-49A7-BADF-8226705B944B}" destId="{009E1074-6AFC-4B67-A152-E345A3AA060F}" srcOrd="2" destOrd="0" presId="urn:microsoft.com/office/officeart/2008/layout/HalfCircleOrganizationChart"/>
    <dgm:cxn modelId="{FE98CCE9-9BBF-4097-AE1B-C8C0E9A8CB61}" type="presParOf" srcId="{C516104C-A4B2-49A7-BADF-8226705B944B}" destId="{14053AE0-1323-4AB6-B460-0811D2FA1ECE}" srcOrd="3" destOrd="0" presId="urn:microsoft.com/office/officeart/2008/layout/HalfCircleOrganizationChart"/>
    <dgm:cxn modelId="{3FBAB45E-1AD4-4AEE-A02A-457BD71738E3}" type="presParOf" srcId="{A249FEF2-F7A7-4C4A-860A-82FED65D9A97}" destId="{77F4B2FD-FDBB-4603-B9BC-143CF2F2D3BA}" srcOrd="1" destOrd="0" presId="urn:microsoft.com/office/officeart/2008/layout/HalfCircleOrganizationChart"/>
    <dgm:cxn modelId="{C4B1B2BD-4E3E-4D1C-B610-515C8A7C6276}" type="presParOf" srcId="{A249FEF2-F7A7-4C4A-860A-82FED65D9A97}" destId="{C6860868-1081-477A-B2F6-3B9873760B17}" srcOrd="2" destOrd="0" presId="urn:microsoft.com/office/officeart/2008/layout/HalfCircleOrganizationChart"/>
    <dgm:cxn modelId="{46032E83-2F7B-4BD4-84C9-BA25B748C655}" type="presParOf" srcId="{BDE3C241-DA99-4AA1-A61F-DE203C3235D0}" destId="{E20F86BA-2DC1-41DD-8246-1D9EC4C93125}" srcOrd="2" destOrd="0" presId="urn:microsoft.com/office/officeart/2008/layout/HalfCircleOrganizationChart"/>
    <dgm:cxn modelId="{0D5B0F46-C828-4012-AB35-117EE3369887}" type="presParOf" srcId="{BDE3C241-DA99-4AA1-A61F-DE203C3235D0}" destId="{4A3A0D35-3F87-4F90-88A0-0ABCE432F7C7}" srcOrd="3" destOrd="0" presId="urn:microsoft.com/office/officeart/2008/layout/HalfCircleOrganizationChart"/>
    <dgm:cxn modelId="{A6E0A4DE-79B6-4CFE-BCB1-469DCDD249E9}" type="presParOf" srcId="{4A3A0D35-3F87-4F90-88A0-0ABCE432F7C7}" destId="{8ACB7D9B-9B92-4ABB-9B1E-F201D752B978}" srcOrd="0" destOrd="0" presId="urn:microsoft.com/office/officeart/2008/layout/HalfCircleOrganizationChart"/>
    <dgm:cxn modelId="{47A93857-B600-4EE7-9DE1-AED79C63A805}" type="presParOf" srcId="{8ACB7D9B-9B92-4ABB-9B1E-F201D752B978}" destId="{5A504E52-BD14-4C84-A9AC-5C01BF085F2F}" srcOrd="0" destOrd="0" presId="urn:microsoft.com/office/officeart/2008/layout/HalfCircleOrganizationChart"/>
    <dgm:cxn modelId="{6536BB54-A2E4-45F4-8BF7-150A1AA33471}" type="presParOf" srcId="{8ACB7D9B-9B92-4ABB-9B1E-F201D752B978}" destId="{934D381C-ADE4-4DC3-BFE0-13889FE4DB1A}" srcOrd="1" destOrd="0" presId="urn:microsoft.com/office/officeart/2008/layout/HalfCircleOrganizationChart"/>
    <dgm:cxn modelId="{A00F50F4-0ACC-41BA-B77F-6C5C6D6F15EC}" type="presParOf" srcId="{8ACB7D9B-9B92-4ABB-9B1E-F201D752B978}" destId="{C41DF727-DD17-464B-AFE0-A7CF0644CB1C}" srcOrd="2" destOrd="0" presId="urn:microsoft.com/office/officeart/2008/layout/HalfCircleOrganizationChart"/>
    <dgm:cxn modelId="{D6D0F319-297C-4E8F-BE79-B46885351AFD}" type="presParOf" srcId="{8ACB7D9B-9B92-4ABB-9B1E-F201D752B978}" destId="{F1CD9320-31EB-496A-8C62-BF241D440EC9}" srcOrd="3" destOrd="0" presId="urn:microsoft.com/office/officeart/2008/layout/HalfCircleOrganizationChart"/>
    <dgm:cxn modelId="{6D46BF1E-706B-4865-93CC-3D55DD73DF02}" type="presParOf" srcId="{4A3A0D35-3F87-4F90-88A0-0ABCE432F7C7}" destId="{14FE60AC-B52A-4DCB-95FF-565F2D70079A}" srcOrd="1" destOrd="0" presId="urn:microsoft.com/office/officeart/2008/layout/HalfCircleOrganizationChart"/>
    <dgm:cxn modelId="{3DFC5892-D0B3-49B2-9437-9E884AA0E95A}" type="presParOf" srcId="{14FE60AC-B52A-4DCB-95FF-565F2D70079A}" destId="{5D525DE0-FDE8-4313-9889-20D244C86EEE}" srcOrd="0" destOrd="0" presId="urn:microsoft.com/office/officeart/2008/layout/HalfCircleOrganizationChart"/>
    <dgm:cxn modelId="{56F2C26A-DB14-4B5A-8089-4CF8D179D8B7}" type="presParOf" srcId="{14FE60AC-B52A-4DCB-95FF-565F2D70079A}" destId="{9E8EA63F-7EC6-4925-BF49-E185D460AD25}" srcOrd="1" destOrd="0" presId="urn:microsoft.com/office/officeart/2008/layout/HalfCircleOrganizationChart"/>
    <dgm:cxn modelId="{A99155CB-F4AE-447B-BE8F-EAD38E64CA33}" type="presParOf" srcId="{9E8EA63F-7EC6-4925-BF49-E185D460AD25}" destId="{7E2645C4-2B73-444E-8831-EE17FB0B6AE7}" srcOrd="0" destOrd="0" presId="urn:microsoft.com/office/officeart/2008/layout/HalfCircleOrganizationChart"/>
    <dgm:cxn modelId="{0A898F18-44A1-43DD-B67F-E9FF19E3997E}" type="presParOf" srcId="{7E2645C4-2B73-444E-8831-EE17FB0B6AE7}" destId="{B902A213-8796-4004-B16D-17E92CE6A49C}" srcOrd="0" destOrd="0" presId="urn:microsoft.com/office/officeart/2008/layout/HalfCircleOrganizationChart"/>
    <dgm:cxn modelId="{EFC119F2-7B4C-4C49-9934-4DADC97F3A5E}" type="presParOf" srcId="{7E2645C4-2B73-444E-8831-EE17FB0B6AE7}" destId="{45C9403E-3ED8-4CAB-A6B5-984E936B0791}" srcOrd="1" destOrd="0" presId="urn:microsoft.com/office/officeart/2008/layout/HalfCircleOrganizationChart"/>
    <dgm:cxn modelId="{10C88CDD-2055-447A-9E3C-A281DB2B8DEB}" type="presParOf" srcId="{7E2645C4-2B73-444E-8831-EE17FB0B6AE7}" destId="{79CD211E-E8D1-455C-93A1-2BDC8F3D32AD}" srcOrd="2" destOrd="0" presId="urn:microsoft.com/office/officeart/2008/layout/HalfCircleOrganizationChart"/>
    <dgm:cxn modelId="{A9F266EB-4CF0-4721-895F-3C03CCEFFF77}" type="presParOf" srcId="{7E2645C4-2B73-444E-8831-EE17FB0B6AE7}" destId="{D34D9183-A0A5-49A4-9D3C-13D8196A0E51}" srcOrd="3" destOrd="0" presId="urn:microsoft.com/office/officeart/2008/layout/HalfCircleOrganizationChart"/>
    <dgm:cxn modelId="{0BEBC448-B9B5-4E9B-A6E2-696137BFC9EE}" type="presParOf" srcId="{9E8EA63F-7EC6-4925-BF49-E185D460AD25}" destId="{D98B826E-234B-44A2-85D3-F576595F200C}" srcOrd="1" destOrd="0" presId="urn:microsoft.com/office/officeart/2008/layout/HalfCircleOrganizationChart"/>
    <dgm:cxn modelId="{1811247C-452B-4CFC-B186-179973506CA1}" type="presParOf" srcId="{9E8EA63F-7EC6-4925-BF49-E185D460AD25}" destId="{BAB798BB-8CD9-4CFC-A5E1-522B5FD39D0C}" srcOrd="2" destOrd="0" presId="urn:microsoft.com/office/officeart/2008/layout/HalfCircleOrganizationChart"/>
    <dgm:cxn modelId="{8C643D5B-BB48-465A-884E-44C575706AA6}" type="presParOf" srcId="{14FE60AC-B52A-4DCB-95FF-565F2D70079A}" destId="{04E82E12-6D02-4670-B677-C2F108C3B463}" srcOrd="2" destOrd="0" presId="urn:microsoft.com/office/officeart/2008/layout/HalfCircleOrganizationChart"/>
    <dgm:cxn modelId="{A6F2DE11-44B9-46F3-A778-BB24EE8C5AB4}" type="presParOf" srcId="{14FE60AC-B52A-4DCB-95FF-565F2D70079A}" destId="{5CE77F55-5FAD-4D9C-9815-012ABFEF1983}" srcOrd="3" destOrd="0" presId="urn:microsoft.com/office/officeart/2008/layout/HalfCircleOrganizationChart"/>
    <dgm:cxn modelId="{DEB0DD98-30AC-4436-BC6A-408E5928F9FA}" type="presParOf" srcId="{5CE77F55-5FAD-4D9C-9815-012ABFEF1983}" destId="{9EAE2F6A-44C7-4DBD-BA68-BF8A42A1978B}" srcOrd="0" destOrd="0" presId="urn:microsoft.com/office/officeart/2008/layout/HalfCircleOrganizationChart"/>
    <dgm:cxn modelId="{5A467898-D992-419F-AD1A-EC4249F3ED15}" type="presParOf" srcId="{9EAE2F6A-44C7-4DBD-BA68-BF8A42A1978B}" destId="{62F3CC86-42DE-43A9-A73F-E41015BF6AE4}" srcOrd="0" destOrd="0" presId="urn:microsoft.com/office/officeart/2008/layout/HalfCircleOrganizationChart"/>
    <dgm:cxn modelId="{3B7B9D69-DF50-4A49-8A24-007BE8CCBE93}" type="presParOf" srcId="{9EAE2F6A-44C7-4DBD-BA68-BF8A42A1978B}" destId="{B8AAA183-8A1D-4868-8AF9-5EEA9A110E89}" srcOrd="1" destOrd="0" presId="urn:microsoft.com/office/officeart/2008/layout/HalfCircleOrganizationChart"/>
    <dgm:cxn modelId="{A2B76094-8F7D-42EF-9A33-3B95E8236D5B}" type="presParOf" srcId="{9EAE2F6A-44C7-4DBD-BA68-BF8A42A1978B}" destId="{A6598BDC-921A-4B50-BE88-08CD540F2EED}" srcOrd="2" destOrd="0" presId="urn:microsoft.com/office/officeart/2008/layout/HalfCircleOrganizationChart"/>
    <dgm:cxn modelId="{C5F6E62B-922A-4603-AC65-52C6F7330287}" type="presParOf" srcId="{9EAE2F6A-44C7-4DBD-BA68-BF8A42A1978B}" destId="{B251521A-16D5-46A4-91C1-042208CD4CED}" srcOrd="3" destOrd="0" presId="urn:microsoft.com/office/officeart/2008/layout/HalfCircleOrganizationChart"/>
    <dgm:cxn modelId="{13E98CCD-ECAD-468D-B8C3-0B653C989A3C}" type="presParOf" srcId="{5CE77F55-5FAD-4D9C-9815-012ABFEF1983}" destId="{15E8F050-A862-4140-8D9F-2C93EE06B593}" srcOrd="1" destOrd="0" presId="urn:microsoft.com/office/officeart/2008/layout/HalfCircleOrganizationChart"/>
    <dgm:cxn modelId="{7B237175-562C-41ED-AC5C-F3E9494C7063}" type="presParOf" srcId="{5CE77F55-5FAD-4D9C-9815-012ABFEF1983}" destId="{18AA0E9F-6B51-44D3-829B-F9F95BFB0685}" srcOrd="2" destOrd="0" presId="urn:microsoft.com/office/officeart/2008/layout/HalfCircleOrganizationChart"/>
    <dgm:cxn modelId="{7410F519-EE89-414B-8C6A-EC2D71D7803C}" type="presParOf" srcId="{14FE60AC-B52A-4DCB-95FF-565F2D70079A}" destId="{00A4728B-9868-4DD1-8B82-82411C076AEA}" srcOrd="4" destOrd="0" presId="urn:microsoft.com/office/officeart/2008/layout/HalfCircleOrganizationChart"/>
    <dgm:cxn modelId="{08BAD864-710E-436F-8AC6-619BDD2DC446}" type="presParOf" srcId="{14FE60AC-B52A-4DCB-95FF-565F2D70079A}" destId="{4F9A08E5-139D-4E4B-94D2-30F62E2A4B4A}" srcOrd="5" destOrd="0" presId="urn:microsoft.com/office/officeart/2008/layout/HalfCircleOrganizationChart"/>
    <dgm:cxn modelId="{34247D99-5667-433C-BD8A-91F4C85A586A}" type="presParOf" srcId="{4F9A08E5-139D-4E4B-94D2-30F62E2A4B4A}" destId="{4C7D6C40-E106-4DE0-AAAC-821E4732BE62}" srcOrd="0" destOrd="0" presId="urn:microsoft.com/office/officeart/2008/layout/HalfCircleOrganizationChart"/>
    <dgm:cxn modelId="{8EE02DF9-5F2D-46DD-B946-4B08A9C15100}" type="presParOf" srcId="{4C7D6C40-E106-4DE0-AAAC-821E4732BE62}" destId="{F44686EE-92F6-4CF9-8D3B-A38C0B486824}" srcOrd="0" destOrd="0" presId="urn:microsoft.com/office/officeart/2008/layout/HalfCircleOrganizationChart"/>
    <dgm:cxn modelId="{3F3972FA-1775-46F2-8609-3A48B9B01177}" type="presParOf" srcId="{4C7D6C40-E106-4DE0-AAAC-821E4732BE62}" destId="{234F4416-68E0-4A57-8DF8-C26EECCFD323}" srcOrd="1" destOrd="0" presId="urn:microsoft.com/office/officeart/2008/layout/HalfCircleOrganizationChart"/>
    <dgm:cxn modelId="{16DDC71F-502B-4210-9EAF-5AB014566678}" type="presParOf" srcId="{4C7D6C40-E106-4DE0-AAAC-821E4732BE62}" destId="{7392E76E-C858-4BDA-A1B3-BACC00CA806B}" srcOrd="2" destOrd="0" presId="urn:microsoft.com/office/officeart/2008/layout/HalfCircleOrganizationChart"/>
    <dgm:cxn modelId="{06B766E4-BC7B-4FB5-B4B5-1D1EA465AC83}" type="presParOf" srcId="{4C7D6C40-E106-4DE0-AAAC-821E4732BE62}" destId="{621F03FC-E6C2-4161-8086-4FD6F32E6B16}" srcOrd="3" destOrd="0" presId="urn:microsoft.com/office/officeart/2008/layout/HalfCircleOrganizationChart"/>
    <dgm:cxn modelId="{8779D714-35B3-4C1D-9DC3-B224DA1F5FF6}" type="presParOf" srcId="{4F9A08E5-139D-4E4B-94D2-30F62E2A4B4A}" destId="{B9699A3D-CFDE-4200-A256-E2B7BC08ED92}" srcOrd="1" destOrd="0" presId="urn:microsoft.com/office/officeart/2008/layout/HalfCircleOrganizationChart"/>
    <dgm:cxn modelId="{2785D390-2840-4E3E-9B28-107050160651}" type="presParOf" srcId="{4F9A08E5-139D-4E4B-94D2-30F62E2A4B4A}" destId="{D4FF548D-D992-4C36-A7AD-FCF442F9094F}" srcOrd="2" destOrd="0" presId="urn:microsoft.com/office/officeart/2008/layout/HalfCircleOrganizationChart"/>
    <dgm:cxn modelId="{87DD2730-39BE-435D-9A76-7E6173B395E2}" type="presParOf" srcId="{14FE60AC-B52A-4DCB-95FF-565F2D70079A}" destId="{41F26F41-2088-41C0-8724-9DFF313CBB58}" srcOrd="6" destOrd="0" presId="urn:microsoft.com/office/officeart/2008/layout/HalfCircleOrganizationChart"/>
    <dgm:cxn modelId="{DEC1757D-FD75-4D7B-9FC8-3A63BC9AC331}" type="presParOf" srcId="{14FE60AC-B52A-4DCB-95FF-565F2D70079A}" destId="{71DB70C5-FF27-4D2F-9C14-0EB1C7BC9623}" srcOrd="7" destOrd="0" presId="urn:microsoft.com/office/officeart/2008/layout/HalfCircleOrganizationChart"/>
    <dgm:cxn modelId="{C94F5AA8-0686-46C9-9B66-6AE6E6F29485}" type="presParOf" srcId="{71DB70C5-FF27-4D2F-9C14-0EB1C7BC9623}" destId="{B428ED0C-D6DA-40C2-A31D-16E092BA669E}" srcOrd="0" destOrd="0" presId="urn:microsoft.com/office/officeart/2008/layout/HalfCircleOrganizationChart"/>
    <dgm:cxn modelId="{AAB5AE11-5029-45A9-8878-7D9AE216F454}" type="presParOf" srcId="{B428ED0C-D6DA-40C2-A31D-16E092BA669E}" destId="{9EF6A8D1-51DD-4600-835B-A78DC950005D}" srcOrd="0" destOrd="0" presId="urn:microsoft.com/office/officeart/2008/layout/HalfCircleOrganizationChart"/>
    <dgm:cxn modelId="{2B3D8EB1-1DF6-4D0E-BA66-9D5D3E4E29FD}" type="presParOf" srcId="{B428ED0C-D6DA-40C2-A31D-16E092BA669E}" destId="{3A2E3D1E-61CE-42B5-A108-761CD840C159}" srcOrd="1" destOrd="0" presId="urn:microsoft.com/office/officeart/2008/layout/HalfCircleOrganizationChart"/>
    <dgm:cxn modelId="{581A9CC2-5673-4549-BC7D-6DA7815BE4F7}" type="presParOf" srcId="{B428ED0C-D6DA-40C2-A31D-16E092BA669E}" destId="{A32F9441-73CC-4BCF-B4EE-178DFB05BB9F}" srcOrd="2" destOrd="0" presId="urn:microsoft.com/office/officeart/2008/layout/HalfCircleOrganizationChart"/>
    <dgm:cxn modelId="{75A02E9A-17F2-4E96-8B58-0D1CAB07726C}" type="presParOf" srcId="{B428ED0C-D6DA-40C2-A31D-16E092BA669E}" destId="{17CC2274-9DBB-483B-A835-2EFBD2F9956A}" srcOrd="3" destOrd="0" presId="urn:microsoft.com/office/officeart/2008/layout/HalfCircleOrganizationChart"/>
    <dgm:cxn modelId="{1652DABA-D0DB-4207-8E16-7EE19DC490A1}" type="presParOf" srcId="{71DB70C5-FF27-4D2F-9C14-0EB1C7BC9623}" destId="{E4F5985A-9F2E-41E7-A30E-7F86C8C89348}" srcOrd="1" destOrd="0" presId="urn:microsoft.com/office/officeart/2008/layout/HalfCircleOrganizationChart"/>
    <dgm:cxn modelId="{17F4F85E-2BC8-487F-8B3B-B9D137A9DFFE}" type="presParOf" srcId="{71DB70C5-FF27-4D2F-9C14-0EB1C7BC9623}" destId="{77C72C6B-8813-435C-9D7A-1C2E59438BC8}" srcOrd="2" destOrd="0" presId="urn:microsoft.com/office/officeart/2008/layout/HalfCircleOrganizationChart"/>
    <dgm:cxn modelId="{85F885CA-5A07-4FC3-B034-6CAE53A56F3C}" type="presParOf" srcId="{14FE60AC-B52A-4DCB-95FF-565F2D70079A}" destId="{3C20BB29-BF58-45C3-868E-DE0704007615}" srcOrd="8" destOrd="0" presId="urn:microsoft.com/office/officeart/2008/layout/HalfCircleOrganizationChart"/>
    <dgm:cxn modelId="{AA96CF94-F14C-44F1-B069-F6EFBDBA2018}" type="presParOf" srcId="{14FE60AC-B52A-4DCB-95FF-565F2D70079A}" destId="{E6F94775-0C41-4AF4-8B09-0AA2A7F9FAEB}" srcOrd="9" destOrd="0" presId="urn:microsoft.com/office/officeart/2008/layout/HalfCircleOrganizationChart"/>
    <dgm:cxn modelId="{D7D26819-78EC-4DA3-AA79-7E27A83B9D08}" type="presParOf" srcId="{E6F94775-0C41-4AF4-8B09-0AA2A7F9FAEB}" destId="{4A1F1FC3-E181-4521-9206-7BFC6BF663D0}" srcOrd="0" destOrd="0" presId="urn:microsoft.com/office/officeart/2008/layout/HalfCircleOrganizationChart"/>
    <dgm:cxn modelId="{84CA2797-1328-4BF8-93F4-6334DD7FACD3}" type="presParOf" srcId="{4A1F1FC3-E181-4521-9206-7BFC6BF663D0}" destId="{0075F845-2974-41DF-950E-00CFE0D2E225}" srcOrd="0" destOrd="0" presId="urn:microsoft.com/office/officeart/2008/layout/HalfCircleOrganizationChart"/>
    <dgm:cxn modelId="{F3A946BD-800E-436C-A891-B23A60A2FB0A}" type="presParOf" srcId="{4A1F1FC3-E181-4521-9206-7BFC6BF663D0}" destId="{E8F94B4B-6969-47F9-A10E-89D3C78482EE}" srcOrd="1" destOrd="0" presId="urn:microsoft.com/office/officeart/2008/layout/HalfCircleOrganizationChart"/>
    <dgm:cxn modelId="{29380146-6FC4-45B5-A8A9-AA40FFC2A3B3}" type="presParOf" srcId="{4A1F1FC3-E181-4521-9206-7BFC6BF663D0}" destId="{189820C3-EBA9-4CD4-95F1-53EEDD774BBC}" srcOrd="2" destOrd="0" presId="urn:microsoft.com/office/officeart/2008/layout/HalfCircleOrganizationChart"/>
    <dgm:cxn modelId="{573608DC-7C22-49E0-B0E4-53E4694333F9}" type="presParOf" srcId="{4A1F1FC3-E181-4521-9206-7BFC6BF663D0}" destId="{BCB4F790-778C-4A0D-AEA4-7CD94BF354BD}" srcOrd="3" destOrd="0" presId="urn:microsoft.com/office/officeart/2008/layout/HalfCircleOrganizationChart"/>
    <dgm:cxn modelId="{C5CCF15B-8484-4379-B3A8-BC4CE7B75FAF}" type="presParOf" srcId="{E6F94775-0C41-4AF4-8B09-0AA2A7F9FAEB}" destId="{55F170C7-39E4-49FA-91B9-2E015DEEF4AA}" srcOrd="1" destOrd="0" presId="urn:microsoft.com/office/officeart/2008/layout/HalfCircleOrganizationChart"/>
    <dgm:cxn modelId="{11B36044-A716-480D-B767-C15340AF47E5}" type="presParOf" srcId="{E6F94775-0C41-4AF4-8B09-0AA2A7F9FAEB}" destId="{313D7ADF-F6DB-4AE7-AED1-8F721D71AC16}" srcOrd="2" destOrd="0" presId="urn:microsoft.com/office/officeart/2008/layout/HalfCircleOrganizationChart"/>
    <dgm:cxn modelId="{27A9C52D-1B7C-40C5-9206-84686A1F2C03}" type="presParOf" srcId="{14FE60AC-B52A-4DCB-95FF-565F2D70079A}" destId="{A350C39D-EF12-4588-9AA0-FB72C42063CA}" srcOrd="10" destOrd="0" presId="urn:microsoft.com/office/officeart/2008/layout/HalfCircleOrganizationChart"/>
    <dgm:cxn modelId="{79588AB3-BD7C-4388-918B-2FB5CAA5B86D}" type="presParOf" srcId="{14FE60AC-B52A-4DCB-95FF-565F2D70079A}" destId="{0591B3DC-747C-472F-B5C5-45BA6AF0070A}" srcOrd="11" destOrd="0" presId="urn:microsoft.com/office/officeart/2008/layout/HalfCircleOrganizationChart"/>
    <dgm:cxn modelId="{CC54EAEE-8704-4789-A82D-BEABF29FDBC2}" type="presParOf" srcId="{0591B3DC-747C-472F-B5C5-45BA6AF0070A}" destId="{07D2BEC9-5711-4E06-AFDC-E1D39F09BE5C}" srcOrd="0" destOrd="0" presId="urn:microsoft.com/office/officeart/2008/layout/HalfCircleOrganizationChart"/>
    <dgm:cxn modelId="{9925E4D0-7497-4F44-A027-9D8935F8F543}" type="presParOf" srcId="{07D2BEC9-5711-4E06-AFDC-E1D39F09BE5C}" destId="{CF3E6EE9-7098-48E7-A219-708220860134}" srcOrd="0" destOrd="0" presId="urn:microsoft.com/office/officeart/2008/layout/HalfCircleOrganizationChart"/>
    <dgm:cxn modelId="{ABE89466-08D6-489A-8F14-AC0DCDF17B10}" type="presParOf" srcId="{07D2BEC9-5711-4E06-AFDC-E1D39F09BE5C}" destId="{DA2F752D-A482-498C-8D3A-693F30604988}" srcOrd="1" destOrd="0" presId="urn:microsoft.com/office/officeart/2008/layout/HalfCircleOrganizationChart"/>
    <dgm:cxn modelId="{B5057423-337C-479A-A2B3-8BDFB182FF9B}" type="presParOf" srcId="{07D2BEC9-5711-4E06-AFDC-E1D39F09BE5C}" destId="{2F7AAE3D-E1D2-471E-BCA6-E24F0C373174}" srcOrd="2" destOrd="0" presId="urn:microsoft.com/office/officeart/2008/layout/HalfCircleOrganizationChart"/>
    <dgm:cxn modelId="{E0FA2F68-E7FC-43E3-9901-3B043B05229C}" type="presParOf" srcId="{07D2BEC9-5711-4E06-AFDC-E1D39F09BE5C}" destId="{41082B61-ECF4-4ABE-9F08-8D20278C2BD6}" srcOrd="3" destOrd="0" presId="urn:microsoft.com/office/officeart/2008/layout/HalfCircleOrganizationChart"/>
    <dgm:cxn modelId="{C43312F9-883E-48BB-B3BD-8128CD73B6D1}" type="presParOf" srcId="{0591B3DC-747C-472F-B5C5-45BA6AF0070A}" destId="{4DD774BD-6645-42C8-87AE-D91800160A6F}" srcOrd="1" destOrd="0" presId="urn:microsoft.com/office/officeart/2008/layout/HalfCircleOrganizationChart"/>
    <dgm:cxn modelId="{76014A8A-1CF1-488D-A032-EA8A62BBD390}" type="presParOf" srcId="{0591B3DC-747C-472F-B5C5-45BA6AF0070A}" destId="{DF9E2A38-4E3A-46A6-9DBA-F866866F2EF1}" srcOrd="2" destOrd="0" presId="urn:microsoft.com/office/officeart/2008/layout/HalfCircleOrganizationChart"/>
    <dgm:cxn modelId="{ABA64C9E-E77D-4650-9F92-AC113F453334}" type="presParOf" srcId="{4A3A0D35-3F87-4F90-88A0-0ABCE432F7C7}" destId="{5272AD13-8FDC-4BD8-8354-928486097A4B}" srcOrd="2" destOrd="0" presId="urn:microsoft.com/office/officeart/2008/layout/HalfCircleOrganizationChart"/>
    <dgm:cxn modelId="{028C54AF-3571-4AAC-9714-7F17E423928E}" type="presParOf" srcId="{BDE3C241-DA99-4AA1-A61F-DE203C3235D0}" destId="{FA372CA8-3E47-40B6-A15D-6846C39E4A5A}" srcOrd="4" destOrd="0" presId="urn:microsoft.com/office/officeart/2008/layout/HalfCircleOrganizationChart"/>
    <dgm:cxn modelId="{2872B0FF-2B60-4CD1-927D-2C7D187D5260}" type="presParOf" srcId="{BDE3C241-DA99-4AA1-A61F-DE203C3235D0}" destId="{35C7340E-248B-45F8-8622-CC3897F5C721}" srcOrd="5" destOrd="0" presId="urn:microsoft.com/office/officeart/2008/layout/HalfCircleOrganizationChart"/>
    <dgm:cxn modelId="{0B9C9FF0-F12A-41E5-9F36-C95EA0595A8B}" type="presParOf" srcId="{35C7340E-248B-45F8-8622-CC3897F5C721}" destId="{47C21B6A-3C32-4E23-9ED1-09D57AD94DB0}" srcOrd="0" destOrd="0" presId="urn:microsoft.com/office/officeart/2008/layout/HalfCircleOrganizationChart"/>
    <dgm:cxn modelId="{74E96B52-2125-4529-875C-52A00A26CDC6}" type="presParOf" srcId="{47C21B6A-3C32-4E23-9ED1-09D57AD94DB0}" destId="{D5C7982F-54EE-43C8-8F97-7B223163F679}" srcOrd="0" destOrd="0" presId="urn:microsoft.com/office/officeart/2008/layout/HalfCircleOrganizationChart"/>
    <dgm:cxn modelId="{485361C4-2627-4D10-8092-122EAE1AEE20}" type="presParOf" srcId="{47C21B6A-3C32-4E23-9ED1-09D57AD94DB0}" destId="{858C658E-7257-4F3A-88C0-5DDEE2FAB124}" srcOrd="1" destOrd="0" presId="urn:microsoft.com/office/officeart/2008/layout/HalfCircleOrganizationChart"/>
    <dgm:cxn modelId="{45FA1E4A-E0AF-404E-9FB2-25F704CDE07B}" type="presParOf" srcId="{47C21B6A-3C32-4E23-9ED1-09D57AD94DB0}" destId="{B6F14BF8-71E1-4767-970B-0E86C28A2D01}" srcOrd="2" destOrd="0" presId="urn:microsoft.com/office/officeart/2008/layout/HalfCircleOrganizationChart"/>
    <dgm:cxn modelId="{62FAD0A0-869D-4D6C-894C-701D28F00935}" type="presParOf" srcId="{47C21B6A-3C32-4E23-9ED1-09D57AD94DB0}" destId="{F8FF8A1A-72C1-4D59-A363-0C862B042871}" srcOrd="3" destOrd="0" presId="urn:microsoft.com/office/officeart/2008/layout/HalfCircleOrganizationChart"/>
    <dgm:cxn modelId="{5B285D6D-679F-4FB3-9926-664724AFD541}" type="presParOf" srcId="{35C7340E-248B-45F8-8622-CC3897F5C721}" destId="{C19B6432-A92E-4CB2-9581-5772A363C8C5}" srcOrd="1" destOrd="0" presId="urn:microsoft.com/office/officeart/2008/layout/HalfCircleOrganizationChart"/>
    <dgm:cxn modelId="{E75B7ED2-3600-4B01-B6F7-571E6E1C0977}" type="presParOf" srcId="{35C7340E-248B-45F8-8622-CC3897F5C721}" destId="{2C41EAB7-A2CA-4A69-8D5F-FFDE2C4BFBCF}" srcOrd="2" destOrd="0" presId="urn:microsoft.com/office/officeart/2008/layout/HalfCircleOrganizationChart"/>
    <dgm:cxn modelId="{9873FB4A-1AA4-4726-9BC3-20C6923DB495}" type="presParOf" srcId="{511FA2BA-815B-427D-AF4B-2B6474FEDF5A}" destId="{2C021856-22FA-4DFF-8400-C579A26189EF}" srcOrd="2" destOrd="0" presId="urn:microsoft.com/office/officeart/2008/layout/HalfCircleOrganizationChart"/>
    <dgm:cxn modelId="{0716AAEC-D145-4D9D-809E-DCA588E51E0F}" type="presParOf" srcId="{4A4A34A9-E777-4D65-8CCE-D4C702C52409}" destId="{18D015D0-3EE9-4392-8591-95A1CA48F624}" srcOrd="4" destOrd="0" presId="urn:microsoft.com/office/officeart/2008/layout/HalfCircleOrganizationChart"/>
    <dgm:cxn modelId="{D265EBF8-CDEE-40B0-A462-9A8F690FA015}" type="presParOf" srcId="{4A4A34A9-E777-4D65-8CCE-D4C702C52409}" destId="{F0C77457-B9B8-46E3-8173-E73EF15D1434}" srcOrd="5" destOrd="0" presId="urn:microsoft.com/office/officeart/2008/layout/HalfCircleOrganizationChart"/>
    <dgm:cxn modelId="{771EA3FF-F781-4F37-BAF3-8A761FB2C278}" type="presParOf" srcId="{F0C77457-B9B8-46E3-8173-E73EF15D1434}" destId="{70AC6FAE-B559-40CF-841A-2C4507FB076A}" srcOrd="0" destOrd="0" presId="urn:microsoft.com/office/officeart/2008/layout/HalfCircleOrganizationChart"/>
    <dgm:cxn modelId="{449621C5-804E-4E34-B6A5-7908EEAA9AC4}" type="presParOf" srcId="{70AC6FAE-B559-40CF-841A-2C4507FB076A}" destId="{417B1238-1D82-40CE-986E-C0B173E6E11C}" srcOrd="0" destOrd="0" presId="urn:microsoft.com/office/officeart/2008/layout/HalfCircleOrganizationChart"/>
    <dgm:cxn modelId="{D5A41FBE-E443-4D62-8F5A-FBDDE105AB2A}" type="presParOf" srcId="{70AC6FAE-B559-40CF-841A-2C4507FB076A}" destId="{E10D8D34-F72A-48E4-A3E8-5D23F78AAFF2}" srcOrd="1" destOrd="0" presId="urn:microsoft.com/office/officeart/2008/layout/HalfCircleOrganizationChart"/>
    <dgm:cxn modelId="{37EBBF58-9FAF-4843-9476-827DD7A31CFD}" type="presParOf" srcId="{70AC6FAE-B559-40CF-841A-2C4507FB076A}" destId="{DF9B4A72-ACCB-408A-A3C4-99E076E4E6A4}" srcOrd="2" destOrd="0" presId="urn:microsoft.com/office/officeart/2008/layout/HalfCircleOrganizationChart"/>
    <dgm:cxn modelId="{7A51B7BB-2CDE-4ACE-BB07-13F5DC8D125B}" type="presParOf" srcId="{70AC6FAE-B559-40CF-841A-2C4507FB076A}" destId="{920415D8-1B9C-4A84-AC61-2CD44AC4A850}" srcOrd="3" destOrd="0" presId="urn:microsoft.com/office/officeart/2008/layout/HalfCircleOrganizationChart"/>
    <dgm:cxn modelId="{BDB12940-C619-4640-8B8F-1C6965BE2A1F}" type="presParOf" srcId="{F0C77457-B9B8-46E3-8173-E73EF15D1434}" destId="{CF70977F-D9EF-480E-BA14-806607A8969A}" srcOrd="1" destOrd="0" presId="urn:microsoft.com/office/officeart/2008/layout/HalfCircleOrganizationChart"/>
    <dgm:cxn modelId="{0852C121-C345-4B38-9223-5BD67C797AFB}" type="presParOf" srcId="{CF70977F-D9EF-480E-BA14-806607A8969A}" destId="{4CA0E80B-B7B1-4265-9490-D1EFB8E4BED4}" srcOrd="0" destOrd="0" presId="urn:microsoft.com/office/officeart/2008/layout/HalfCircleOrganizationChart"/>
    <dgm:cxn modelId="{8C30C284-F797-4706-A421-9985A4F1386B}" type="presParOf" srcId="{CF70977F-D9EF-480E-BA14-806607A8969A}" destId="{F420F599-D6BD-4901-9462-5680D5EF1769}" srcOrd="1" destOrd="0" presId="urn:microsoft.com/office/officeart/2008/layout/HalfCircleOrganizationChart"/>
    <dgm:cxn modelId="{1302CBBE-8A2C-49B9-888A-B1F7DC2E8E73}" type="presParOf" srcId="{F420F599-D6BD-4901-9462-5680D5EF1769}" destId="{35848F14-7815-4D35-BCDF-BCCAA9B14355}" srcOrd="0" destOrd="0" presId="urn:microsoft.com/office/officeart/2008/layout/HalfCircleOrganizationChart"/>
    <dgm:cxn modelId="{FA8E3EAC-7F46-4D78-8DB3-2F934A740702}" type="presParOf" srcId="{35848F14-7815-4D35-BCDF-BCCAA9B14355}" destId="{89E9242D-13AB-41F7-AB77-AC6CB44B2B07}" srcOrd="0" destOrd="0" presId="urn:microsoft.com/office/officeart/2008/layout/HalfCircleOrganizationChart"/>
    <dgm:cxn modelId="{7FC91F39-2E0C-4907-82D1-DFFE4AA61157}" type="presParOf" srcId="{35848F14-7815-4D35-BCDF-BCCAA9B14355}" destId="{5C99BA9F-3CCD-4531-A884-FDD9A211380A}" srcOrd="1" destOrd="0" presId="urn:microsoft.com/office/officeart/2008/layout/HalfCircleOrganizationChart"/>
    <dgm:cxn modelId="{25BF4831-9296-46A1-80FE-140136FA68EB}" type="presParOf" srcId="{35848F14-7815-4D35-BCDF-BCCAA9B14355}" destId="{13F4DEFA-5A00-4D6A-8790-9C11D40886FB}" srcOrd="2" destOrd="0" presId="urn:microsoft.com/office/officeart/2008/layout/HalfCircleOrganizationChart"/>
    <dgm:cxn modelId="{685132EF-AEA5-47E1-8C69-B8AA63100F7F}" type="presParOf" srcId="{35848F14-7815-4D35-BCDF-BCCAA9B14355}" destId="{AFCCBBBB-B9EB-4C28-BF24-2DBCFC4E895F}" srcOrd="3" destOrd="0" presId="urn:microsoft.com/office/officeart/2008/layout/HalfCircleOrganizationChart"/>
    <dgm:cxn modelId="{735BE6F6-83EC-423C-9DAA-755796226E33}" type="presParOf" srcId="{F420F599-D6BD-4901-9462-5680D5EF1769}" destId="{7A2F6DA0-857A-41FF-BC08-3FDCE64F00B8}" srcOrd="1" destOrd="0" presId="urn:microsoft.com/office/officeart/2008/layout/HalfCircleOrganizationChart"/>
    <dgm:cxn modelId="{728AACD8-4332-4846-9458-9A33693A34FB}" type="presParOf" srcId="{F420F599-D6BD-4901-9462-5680D5EF1769}" destId="{08E40559-3EED-4B98-BDCB-A904D029DE1D}" srcOrd="2" destOrd="0" presId="urn:microsoft.com/office/officeart/2008/layout/HalfCircleOrganizationChart"/>
    <dgm:cxn modelId="{A1A95049-6A43-422F-B525-F6D0AEA1996E}" type="presParOf" srcId="{CF70977F-D9EF-480E-BA14-806607A8969A}" destId="{D76A6194-985E-4309-AD00-3C994600B18F}" srcOrd="2" destOrd="0" presId="urn:microsoft.com/office/officeart/2008/layout/HalfCircleOrganizationChart"/>
    <dgm:cxn modelId="{4652CB18-B6E9-4E93-BDA5-CB0D2C7DAD92}" type="presParOf" srcId="{CF70977F-D9EF-480E-BA14-806607A8969A}" destId="{0CDAC06D-2A58-4C7C-80EA-466577A44D4F}" srcOrd="3" destOrd="0" presId="urn:microsoft.com/office/officeart/2008/layout/HalfCircleOrganizationChart"/>
    <dgm:cxn modelId="{A2B03112-7523-490D-87BA-3357C72365AC}" type="presParOf" srcId="{0CDAC06D-2A58-4C7C-80EA-466577A44D4F}" destId="{8BB0A39B-7328-48D5-A5FA-A26DEEDAA6DE}" srcOrd="0" destOrd="0" presId="urn:microsoft.com/office/officeart/2008/layout/HalfCircleOrganizationChart"/>
    <dgm:cxn modelId="{D4E5D77D-A232-473D-875F-D980CF7D6BA7}" type="presParOf" srcId="{8BB0A39B-7328-48D5-A5FA-A26DEEDAA6DE}" destId="{8F99A662-D561-45CF-A8A3-20F867A160FF}" srcOrd="0" destOrd="0" presId="urn:microsoft.com/office/officeart/2008/layout/HalfCircleOrganizationChart"/>
    <dgm:cxn modelId="{F321D876-FC09-4972-80D2-224911BF4088}" type="presParOf" srcId="{8BB0A39B-7328-48D5-A5FA-A26DEEDAA6DE}" destId="{C875A3E1-EAF2-46BD-8DE9-3BCF267C85B7}" srcOrd="1" destOrd="0" presId="urn:microsoft.com/office/officeart/2008/layout/HalfCircleOrganizationChart"/>
    <dgm:cxn modelId="{0328CDDB-4873-4F34-A08D-20C69371C739}" type="presParOf" srcId="{8BB0A39B-7328-48D5-A5FA-A26DEEDAA6DE}" destId="{094D97DD-3990-480B-A8B6-FCCFDAEB8F8F}" srcOrd="2" destOrd="0" presId="urn:microsoft.com/office/officeart/2008/layout/HalfCircleOrganizationChart"/>
    <dgm:cxn modelId="{CD6B81CC-2A2D-40CD-A1B0-EB0F054D8CA3}" type="presParOf" srcId="{8BB0A39B-7328-48D5-A5FA-A26DEEDAA6DE}" destId="{48AFC5A7-0693-41C3-96E4-061653D224C8}" srcOrd="3" destOrd="0" presId="urn:microsoft.com/office/officeart/2008/layout/HalfCircleOrganizationChart"/>
    <dgm:cxn modelId="{4715954D-B16A-4B06-AFFA-D687C61CE627}" type="presParOf" srcId="{0CDAC06D-2A58-4C7C-80EA-466577A44D4F}" destId="{822A6A3A-325F-4AA5-A825-6CD24AA0B55C}" srcOrd="1" destOrd="0" presId="urn:microsoft.com/office/officeart/2008/layout/HalfCircleOrganizationChart"/>
    <dgm:cxn modelId="{F83277EF-A2E2-4264-B612-0C450AF6FE6C}" type="presParOf" srcId="{0CDAC06D-2A58-4C7C-80EA-466577A44D4F}" destId="{E51DB0F4-DAB9-4755-BE16-73D257A831E0}" srcOrd="2" destOrd="0" presId="urn:microsoft.com/office/officeart/2008/layout/HalfCircleOrganizationChart"/>
    <dgm:cxn modelId="{9339428F-E165-4A08-BAEF-7211ECC11C1C}" type="presParOf" srcId="{CF70977F-D9EF-480E-BA14-806607A8969A}" destId="{4DFFBD3D-8301-458C-BFEB-84A08CEC8B6E}" srcOrd="4" destOrd="0" presId="urn:microsoft.com/office/officeart/2008/layout/HalfCircleOrganizationChart"/>
    <dgm:cxn modelId="{67E2B3F6-2D53-4B2B-8884-6CD0792680D8}" type="presParOf" srcId="{CF70977F-D9EF-480E-BA14-806607A8969A}" destId="{9B9D92E5-2D25-4382-953A-E39EAD2368B4}" srcOrd="5" destOrd="0" presId="urn:microsoft.com/office/officeart/2008/layout/HalfCircleOrganizationChart"/>
    <dgm:cxn modelId="{A015ABED-FF9D-46F7-968C-E7AFFC9B22DB}" type="presParOf" srcId="{9B9D92E5-2D25-4382-953A-E39EAD2368B4}" destId="{E0ACF851-7453-4350-9C31-808B0EE3D4F1}" srcOrd="0" destOrd="0" presId="urn:microsoft.com/office/officeart/2008/layout/HalfCircleOrganizationChart"/>
    <dgm:cxn modelId="{AEAFF99D-6A15-4C3A-ADBA-7463DA69DB56}" type="presParOf" srcId="{E0ACF851-7453-4350-9C31-808B0EE3D4F1}" destId="{B28E9578-F194-4EE9-A716-C44CFB18FBA0}" srcOrd="0" destOrd="0" presId="urn:microsoft.com/office/officeart/2008/layout/HalfCircleOrganizationChart"/>
    <dgm:cxn modelId="{5672D7CF-5FF7-4909-AFE5-60833D46CDAA}" type="presParOf" srcId="{E0ACF851-7453-4350-9C31-808B0EE3D4F1}" destId="{6BD4DA15-DDF2-4DE0-97FF-F663F9229A0F}" srcOrd="1" destOrd="0" presId="urn:microsoft.com/office/officeart/2008/layout/HalfCircleOrganizationChart"/>
    <dgm:cxn modelId="{116077B5-2E87-45A3-84B6-FA657A73B20F}" type="presParOf" srcId="{E0ACF851-7453-4350-9C31-808B0EE3D4F1}" destId="{5FEC6EFF-4920-4591-B2FF-A614FFB0CA14}" srcOrd="2" destOrd="0" presId="urn:microsoft.com/office/officeart/2008/layout/HalfCircleOrganizationChart"/>
    <dgm:cxn modelId="{66787D65-1A7C-49E8-823F-9FDD3C727A81}" type="presParOf" srcId="{E0ACF851-7453-4350-9C31-808B0EE3D4F1}" destId="{22119066-77DD-45FD-AD81-11DC2CF9C615}" srcOrd="3" destOrd="0" presId="urn:microsoft.com/office/officeart/2008/layout/HalfCircleOrganizationChart"/>
    <dgm:cxn modelId="{6892DB17-A6F9-4D1F-B461-AC2DE5AFF758}" type="presParOf" srcId="{9B9D92E5-2D25-4382-953A-E39EAD2368B4}" destId="{06386464-F7EC-45D2-A5E0-25240069A933}" srcOrd="1" destOrd="0" presId="urn:microsoft.com/office/officeart/2008/layout/HalfCircleOrganizationChart"/>
    <dgm:cxn modelId="{27A4E775-5026-4888-99D0-0C68A9E8DE07}" type="presParOf" srcId="{9B9D92E5-2D25-4382-953A-E39EAD2368B4}" destId="{12F641C5-83F6-4FCB-9D0B-1636D06250BE}" srcOrd="2" destOrd="0" presId="urn:microsoft.com/office/officeart/2008/layout/HalfCircleOrganizationChart"/>
    <dgm:cxn modelId="{52EBBFA7-C13A-4C9A-AED3-743AA12BB6F6}" type="presParOf" srcId="{F0C77457-B9B8-46E3-8173-E73EF15D1434}" destId="{E9A79711-9327-406F-B5C9-5966D94CC390}" srcOrd="2" destOrd="0" presId="urn:microsoft.com/office/officeart/2008/layout/HalfCircleOrganizationChart"/>
    <dgm:cxn modelId="{3D65D8C2-E4AF-49B2-9FB5-F4D524350300}" type="presParOf" srcId="{4A4A34A9-E777-4D65-8CCE-D4C702C52409}" destId="{A59CFCAE-D957-4C26-89BE-090A7395E7D1}" srcOrd="6" destOrd="0" presId="urn:microsoft.com/office/officeart/2008/layout/HalfCircleOrganizationChart"/>
    <dgm:cxn modelId="{1BC11721-3410-45A1-95CF-C9CACD6BEE17}" type="presParOf" srcId="{4A4A34A9-E777-4D65-8CCE-D4C702C52409}" destId="{DA8245F2-B566-4C07-83C7-110852AD397D}" srcOrd="7" destOrd="0" presId="urn:microsoft.com/office/officeart/2008/layout/HalfCircleOrganizationChart"/>
    <dgm:cxn modelId="{E66B95FA-C9DC-4585-95F8-E2A0FEE6EBF7}" type="presParOf" srcId="{DA8245F2-B566-4C07-83C7-110852AD397D}" destId="{A6F907C4-BE6F-48B6-91A0-1F23AF64D223}" srcOrd="0" destOrd="0" presId="urn:microsoft.com/office/officeart/2008/layout/HalfCircleOrganizationChart"/>
    <dgm:cxn modelId="{2FF85D1B-18BB-424D-9FAE-710382E0E8C9}" type="presParOf" srcId="{A6F907C4-BE6F-48B6-91A0-1F23AF64D223}" destId="{619ED91B-3A5C-43BB-995B-2AD0AB56C810}" srcOrd="0" destOrd="0" presId="urn:microsoft.com/office/officeart/2008/layout/HalfCircleOrganizationChart"/>
    <dgm:cxn modelId="{1513253F-4528-4FDD-A5C2-1ADFADC5596C}" type="presParOf" srcId="{A6F907C4-BE6F-48B6-91A0-1F23AF64D223}" destId="{EE85F9CF-1C27-4FAC-AAFC-AC20B362ECFA}" srcOrd="1" destOrd="0" presId="urn:microsoft.com/office/officeart/2008/layout/HalfCircleOrganizationChart"/>
    <dgm:cxn modelId="{41BDAF60-18C1-492D-9B40-163A1B656B82}" type="presParOf" srcId="{A6F907C4-BE6F-48B6-91A0-1F23AF64D223}" destId="{5B25321C-841F-490A-AEC7-0B27E080DA47}" srcOrd="2" destOrd="0" presId="urn:microsoft.com/office/officeart/2008/layout/HalfCircleOrganizationChart"/>
    <dgm:cxn modelId="{D905AC92-82DB-49DB-A718-0DD702CB8152}" type="presParOf" srcId="{A6F907C4-BE6F-48B6-91A0-1F23AF64D223}" destId="{93A1F6A7-0D94-4920-AD30-667B48755434}" srcOrd="3" destOrd="0" presId="urn:microsoft.com/office/officeart/2008/layout/HalfCircleOrganizationChart"/>
    <dgm:cxn modelId="{78D7B842-638F-4171-88D2-F2EC8C5AAA5A}" type="presParOf" srcId="{DA8245F2-B566-4C07-83C7-110852AD397D}" destId="{9E2BB2E8-DCBE-48AE-BC77-AB455F77C003}" srcOrd="1" destOrd="0" presId="urn:microsoft.com/office/officeart/2008/layout/HalfCircleOrganizationChart"/>
    <dgm:cxn modelId="{443EC936-2785-4553-B843-6EC347E1820C}" type="presParOf" srcId="{DA8245F2-B566-4C07-83C7-110852AD397D}" destId="{0799ED83-0662-457B-84B1-460B60C75778}" srcOrd="2" destOrd="0" presId="urn:microsoft.com/office/officeart/2008/layout/HalfCircleOrganizationChart"/>
    <dgm:cxn modelId="{695E5BCA-636C-4F63-B6E4-B8478908BBF0}" type="presParOf" srcId="{4A4A34A9-E777-4D65-8CCE-D4C702C52409}" destId="{6656D9A5-90A6-4BF9-86B6-35208ED003DE}" srcOrd="8" destOrd="0" presId="urn:microsoft.com/office/officeart/2008/layout/HalfCircleOrganizationChart"/>
    <dgm:cxn modelId="{DCC8CD2F-7C22-468E-8306-48C6C944BC2A}" type="presParOf" srcId="{4A4A34A9-E777-4D65-8CCE-D4C702C52409}" destId="{B4C4B6CF-882A-4F7F-9D98-C3E9CA2019C6}" srcOrd="9" destOrd="0" presId="urn:microsoft.com/office/officeart/2008/layout/HalfCircleOrganizationChart"/>
    <dgm:cxn modelId="{EAF379F5-4517-4955-AC1C-0B4B3F6B2A54}" type="presParOf" srcId="{B4C4B6CF-882A-4F7F-9D98-C3E9CA2019C6}" destId="{F54C7F66-EEAA-4691-8276-2B371CA188B6}" srcOrd="0" destOrd="0" presId="urn:microsoft.com/office/officeart/2008/layout/HalfCircleOrganizationChart"/>
    <dgm:cxn modelId="{9DE2E841-9D60-4911-A5D4-7A7D533C80E6}" type="presParOf" srcId="{F54C7F66-EEAA-4691-8276-2B371CA188B6}" destId="{351E4048-DA7B-4D50-A395-CD0AA224DF79}" srcOrd="0" destOrd="0" presId="urn:microsoft.com/office/officeart/2008/layout/HalfCircleOrganizationChart"/>
    <dgm:cxn modelId="{67859EB1-F885-4AF6-BEE4-749E7F1E3FFB}" type="presParOf" srcId="{F54C7F66-EEAA-4691-8276-2B371CA188B6}" destId="{9AD03380-7C99-40AE-8091-E5B5C46DB8D7}" srcOrd="1" destOrd="0" presId="urn:microsoft.com/office/officeart/2008/layout/HalfCircleOrganizationChart"/>
    <dgm:cxn modelId="{9DB46E7E-B943-4D29-8E2D-A0623F27FBC1}" type="presParOf" srcId="{F54C7F66-EEAA-4691-8276-2B371CA188B6}" destId="{4D5EDBD8-AD12-42C3-B70B-BB7471090FDE}" srcOrd="2" destOrd="0" presId="urn:microsoft.com/office/officeart/2008/layout/HalfCircleOrganizationChart"/>
    <dgm:cxn modelId="{BCA31BA4-FB16-4E5E-90E1-CACE7338ED22}" type="presParOf" srcId="{F54C7F66-EEAA-4691-8276-2B371CA188B6}" destId="{5BD0D8B2-F941-46E2-85DA-09549D6F3B79}" srcOrd="3" destOrd="0" presId="urn:microsoft.com/office/officeart/2008/layout/HalfCircleOrganizationChart"/>
    <dgm:cxn modelId="{49242344-8D20-4023-8ADF-2821C2320296}" type="presParOf" srcId="{B4C4B6CF-882A-4F7F-9D98-C3E9CA2019C6}" destId="{1BD66BDB-A5C5-4976-8272-BE818B9A2AC4}" srcOrd="1" destOrd="0" presId="urn:microsoft.com/office/officeart/2008/layout/HalfCircleOrganizationChart"/>
    <dgm:cxn modelId="{54814DDD-B842-4683-84F3-196B6E32BEB8}" type="presParOf" srcId="{1BD66BDB-A5C5-4976-8272-BE818B9A2AC4}" destId="{85B265EB-C0E2-4C0D-9405-598A522D6BC7}" srcOrd="0" destOrd="0" presId="urn:microsoft.com/office/officeart/2008/layout/HalfCircleOrganizationChart"/>
    <dgm:cxn modelId="{C46267EF-3F29-4D73-BEBC-B05D5B988AE5}" type="presParOf" srcId="{1BD66BDB-A5C5-4976-8272-BE818B9A2AC4}" destId="{8E866562-584E-4753-B604-CAD307E61DB1}" srcOrd="1" destOrd="0" presId="urn:microsoft.com/office/officeart/2008/layout/HalfCircleOrganizationChart"/>
    <dgm:cxn modelId="{F8BE6A7B-05D6-4031-9C7C-BC52C951FE1E}" type="presParOf" srcId="{8E866562-584E-4753-B604-CAD307E61DB1}" destId="{C02857CC-396D-49C2-B4E6-1A24B3EB8FDB}" srcOrd="0" destOrd="0" presId="urn:microsoft.com/office/officeart/2008/layout/HalfCircleOrganizationChart"/>
    <dgm:cxn modelId="{DE89BA29-BE9E-4C6F-B53E-999B57BF5608}" type="presParOf" srcId="{C02857CC-396D-49C2-B4E6-1A24B3EB8FDB}" destId="{87F2E574-B9F6-42A7-9071-02A9FC2E58D3}" srcOrd="0" destOrd="0" presId="urn:microsoft.com/office/officeart/2008/layout/HalfCircleOrganizationChart"/>
    <dgm:cxn modelId="{21916667-6514-4318-B298-9A58A9576FF3}" type="presParOf" srcId="{C02857CC-396D-49C2-B4E6-1A24B3EB8FDB}" destId="{8E4B423A-27EE-47DB-8B55-7CFA58FA7B9F}" srcOrd="1" destOrd="0" presId="urn:microsoft.com/office/officeart/2008/layout/HalfCircleOrganizationChart"/>
    <dgm:cxn modelId="{9C15EB7E-828F-4D67-8C74-ACF5B832D0C5}" type="presParOf" srcId="{C02857CC-396D-49C2-B4E6-1A24B3EB8FDB}" destId="{68326473-E339-4D2A-8B10-E255728E3BBF}" srcOrd="2" destOrd="0" presId="urn:microsoft.com/office/officeart/2008/layout/HalfCircleOrganizationChart"/>
    <dgm:cxn modelId="{61C76545-7E31-471E-AACA-95B919A18AEB}" type="presParOf" srcId="{C02857CC-396D-49C2-B4E6-1A24B3EB8FDB}" destId="{305147E1-2294-4690-B329-2D290A779614}" srcOrd="3" destOrd="0" presId="urn:microsoft.com/office/officeart/2008/layout/HalfCircleOrganizationChart"/>
    <dgm:cxn modelId="{37DBF666-AEB9-483E-9D4E-A4F13C3419A1}" type="presParOf" srcId="{8E866562-584E-4753-B604-CAD307E61DB1}" destId="{295C84AF-AEA3-489E-A652-77D927179832}" srcOrd="1" destOrd="0" presId="urn:microsoft.com/office/officeart/2008/layout/HalfCircleOrganizationChart"/>
    <dgm:cxn modelId="{200D86AD-2E1E-47AE-949D-A515CD76F55E}" type="presParOf" srcId="{8E866562-584E-4753-B604-CAD307E61DB1}" destId="{931B9D7E-A5A4-493F-B1AE-25696868E3E3}" srcOrd="2" destOrd="0" presId="urn:microsoft.com/office/officeart/2008/layout/HalfCircleOrganizationChart"/>
    <dgm:cxn modelId="{EB1DCC8C-C687-4A4F-B22A-A41E7BB4F108}" type="presParOf" srcId="{1BD66BDB-A5C5-4976-8272-BE818B9A2AC4}" destId="{2299AEF9-65C5-4CA7-A213-A8DAAFD11453}" srcOrd="2" destOrd="0" presId="urn:microsoft.com/office/officeart/2008/layout/HalfCircleOrganizationChart"/>
    <dgm:cxn modelId="{696FFFF1-C862-400D-BD3D-5C5E10D1BAC3}" type="presParOf" srcId="{1BD66BDB-A5C5-4976-8272-BE818B9A2AC4}" destId="{DDE647B2-E587-4A91-B54A-F9E516C48E7A}" srcOrd="3" destOrd="0" presId="urn:microsoft.com/office/officeart/2008/layout/HalfCircleOrganizationChart"/>
    <dgm:cxn modelId="{49B72983-8542-4610-A22F-871A8BC36B31}" type="presParOf" srcId="{DDE647B2-E587-4A91-B54A-F9E516C48E7A}" destId="{BC3972B1-9E10-4A5A-86E5-9A0CEE3DD48D}" srcOrd="0" destOrd="0" presId="urn:microsoft.com/office/officeart/2008/layout/HalfCircleOrganizationChart"/>
    <dgm:cxn modelId="{87410677-70F1-4C7E-A524-0B8F27034BFD}" type="presParOf" srcId="{BC3972B1-9E10-4A5A-86E5-9A0CEE3DD48D}" destId="{5831B0E5-AC34-4659-8762-748882FF13A6}" srcOrd="0" destOrd="0" presId="urn:microsoft.com/office/officeart/2008/layout/HalfCircleOrganizationChart"/>
    <dgm:cxn modelId="{62C6133B-CA9D-411F-8C11-B72B98F982A8}" type="presParOf" srcId="{BC3972B1-9E10-4A5A-86E5-9A0CEE3DD48D}" destId="{B461A13E-4D64-4915-8B60-527B7DED0699}" srcOrd="1" destOrd="0" presId="urn:microsoft.com/office/officeart/2008/layout/HalfCircleOrganizationChart"/>
    <dgm:cxn modelId="{D700C5E8-D804-4823-914E-188F406E8DA7}" type="presParOf" srcId="{BC3972B1-9E10-4A5A-86E5-9A0CEE3DD48D}" destId="{CF076E3B-1FB8-4D3B-A78A-FD7A1DBC693F}" srcOrd="2" destOrd="0" presId="urn:microsoft.com/office/officeart/2008/layout/HalfCircleOrganizationChart"/>
    <dgm:cxn modelId="{6BCFFF1D-A14E-4D4F-ACD1-C47EA6A59CA5}" type="presParOf" srcId="{BC3972B1-9E10-4A5A-86E5-9A0CEE3DD48D}" destId="{BC266DDB-362F-4C52-8A9F-64BDDCEF74F3}" srcOrd="3" destOrd="0" presId="urn:microsoft.com/office/officeart/2008/layout/HalfCircleOrganizationChart"/>
    <dgm:cxn modelId="{F1C8E3B9-77D9-4807-A4FC-71B0F29D487E}" type="presParOf" srcId="{DDE647B2-E587-4A91-B54A-F9E516C48E7A}" destId="{994C75A0-3E78-4917-BE2E-F6F4D68F737E}" srcOrd="1" destOrd="0" presId="urn:microsoft.com/office/officeart/2008/layout/HalfCircleOrganizationChart"/>
    <dgm:cxn modelId="{8D31B586-E2BF-4409-AF66-4D38CC703080}" type="presParOf" srcId="{DDE647B2-E587-4A91-B54A-F9E516C48E7A}" destId="{EF1A6A51-7033-48AF-9E96-D038A26E59B9}" srcOrd="2" destOrd="0" presId="urn:microsoft.com/office/officeart/2008/layout/HalfCircleOrganizationChart"/>
    <dgm:cxn modelId="{295813E2-08DE-41C9-9AF5-2AF1654B1685}" type="presParOf" srcId="{1BD66BDB-A5C5-4976-8272-BE818B9A2AC4}" destId="{4AF235D0-0F2B-4831-B7F4-D5663EF0E747}" srcOrd="4" destOrd="0" presId="urn:microsoft.com/office/officeart/2008/layout/HalfCircleOrganizationChart"/>
    <dgm:cxn modelId="{ACFF1FF2-A226-4F20-B7F4-DA4DA3243EDC}" type="presParOf" srcId="{1BD66BDB-A5C5-4976-8272-BE818B9A2AC4}" destId="{5A731687-62AE-4565-B0B4-26E43BA6ACA5}" srcOrd="5" destOrd="0" presId="urn:microsoft.com/office/officeart/2008/layout/HalfCircleOrganizationChart"/>
    <dgm:cxn modelId="{3C159F23-8F5B-4AF4-92A1-4E412224AF54}" type="presParOf" srcId="{5A731687-62AE-4565-B0B4-26E43BA6ACA5}" destId="{F0482239-AB05-4842-8AF3-F43F20649186}" srcOrd="0" destOrd="0" presId="urn:microsoft.com/office/officeart/2008/layout/HalfCircleOrganizationChart"/>
    <dgm:cxn modelId="{E714BCA3-C68C-4FDA-A5B0-71ADE494C952}" type="presParOf" srcId="{F0482239-AB05-4842-8AF3-F43F20649186}" destId="{B0440962-A085-4EE6-8979-C2EFA9D2D571}" srcOrd="0" destOrd="0" presId="urn:microsoft.com/office/officeart/2008/layout/HalfCircleOrganizationChart"/>
    <dgm:cxn modelId="{2DEF616F-D00A-4EE0-A683-C053A1E47693}" type="presParOf" srcId="{F0482239-AB05-4842-8AF3-F43F20649186}" destId="{C85F0EF0-1BBE-44CA-932C-BC175793A778}" srcOrd="1" destOrd="0" presId="urn:microsoft.com/office/officeart/2008/layout/HalfCircleOrganizationChart"/>
    <dgm:cxn modelId="{EB85CD4C-282C-4E81-88AF-DBF27E89F3ED}" type="presParOf" srcId="{F0482239-AB05-4842-8AF3-F43F20649186}" destId="{F506D453-211E-420B-A0DE-95FE5492813F}" srcOrd="2" destOrd="0" presId="urn:microsoft.com/office/officeart/2008/layout/HalfCircleOrganizationChart"/>
    <dgm:cxn modelId="{2E0D5116-37A3-4B20-84CF-593EC45127C3}" type="presParOf" srcId="{F0482239-AB05-4842-8AF3-F43F20649186}" destId="{8BE8C4E2-D7B3-4146-95CD-E207346A1D5E}" srcOrd="3" destOrd="0" presId="urn:microsoft.com/office/officeart/2008/layout/HalfCircleOrganizationChart"/>
    <dgm:cxn modelId="{55F43FFE-8629-4AE1-94B0-D5ABB58F87C4}" type="presParOf" srcId="{5A731687-62AE-4565-B0B4-26E43BA6ACA5}" destId="{2F0EB1AF-F394-4990-8CB3-7C25B28254CC}" srcOrd="1" destOrd="0" presId="urn:microsoft.com/office/officeart/2008/layout/HalfCircleOrganizationChart"/>
    <dgm:cxn modelId="{B547F2F4-E487-4050-8B9B-E53DD230B212}" type="presParOf" srcId="{5A731687-62AE-4565-B0B4-26E43BA6ACA5}" destId="{177D7C63-F20C-4A6D-854C-DF6EF5059E65}" srcOrd="2" destOrd="0" presId="urn:microsoft.com/office/officeart/2008/layout/HalfCircleOrganizationChart"/>
    <dgm:cxn modelId="{96383D78-F0FC-4771-8D7F-20EE01CADAF9}" type="presParOf" srcId="{B4C4B6CF-882A-4F7F-9D98-C3E9CA2019C6}" destId="{C6E3AF5A-9CC4-4C5B-9628-36455DF076B7}" srcOrd="2" destOrd="0" presId="urn:microsoft.com/office/officeart/2008/layout/HalfCircleOrganizationChart"/>
    <dgm:cxn modelId="{F785F4EE-974C-4713-B43B-5C35C2BF894E}" type="presParOf" srcId="{7DAF03EA-CE10-4351-AB12-0F01C736F3D4}" destId="{81210067-EFC1-413F-8D61-D006E243A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A439ECA-A380-470A-931A-3F31618D140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83C144-B458-41D5-A9B0-ECB4DB1FC44B}">
      <dgm:prSet phldrT="[Text]" custT="1"/>
      <dgm:spPr/>
      <dgm:t>
        <a:bodyPr/>
        <a:lstStyle/>
        <a:p>
          <a:r>
            <a:rPr lang="en-CA" sz="900" dirty="0"/>
            <a:t>Graduate Student Research Thesis Project</a:t>
          </a:r>
          <a:endParaRPr lang="en-US" sz="900" dirty="0"/>
        </a:p>
      </dgm:t>
    </dgm:pt>
    <dgm:pt modelId="{BE7CAC9A-3F2C-40E5-8CD3-5E90BAEB9A9B}" type="parTrans" cxnId="{259BF0B4-0752-4C60-8DD0-4816AD909CE8}">
      <dgm:prSet/>
      <dgm:spPr/>
      <dgm:t>
        <a:bodyPr/>
        <a:lstStyle/>
        <a:p>
          <a:endParaRPr lang="en-US" sz="900"/>
        </a:p>
      </dgm:t>
    </dgm:pt>
    <dgm:pt modelId="{AA2F1003-4FAF-480F-97D6-EE7D8A8E3173}" type="sibTrans" cxnId="{259BF0B4-0752-4C60-8DD0-4816AD909CE8}">
      <dgm:prSet/>
      <dgm:spPr/>
      <dgm:t>
        <a:bodyPr/>
        <a:lstStyle/>
        <a:p>
          <a:endParaRPr lang="en-US" sz="900"/>
        </a:p>
      </dgm:t>
    </dgm:pt>
    <dgm:pt modelId="{49D38ACE-821A-4AFF-9A53-3845798EAFC2}">
      <dgm:prSet phldrT="[Text]" custT="1"/>
      <dgm:spPr/>
      <dgm:t>
        <a:bodyPr/>
        <a:lstStyle/>
        <a:p>
          <a:r>
            <a:rPr lang="en-CA" sz="900" dirty="0"/>
            <a:t>A: Governance &amp; Management</a:t>
          </a:r>
          <a:endParaRPr lang="en-US" sz="900" dirty="0"/>
        </a:p>
      </dgm:t>
    </dgm:pt>
    <dgm:pt modelId="{ECDBD4B4-7EBF-4E34-B151-0D6A3F3D1D8F}" type="parTrans" cxnId="{B70C5B84-FD5B-40FA-B378-51FEB02C2935}">
      <dgm:prSet/>
      <dgm:spPr/>
      <dgm:t>
        <a:bodyPr/>
        <a:lstStyle/>
        <a:p>
          <a:endParaRPr lang="en-US" sz="900"/>
        </a:p>
      </dgm:t>
    </dgm:pt>
    <dgm:pt modelId="{5AD8B5B6-62F4-43A4-BA86-95D06ACF1C36}" type="sibTrans" cxnId="{B70C5B84-FD5B-40FA-B378-51FEB02C2935}">
      <dgm:prSet/>
      <dgm:spPr/>
      <dgm:t>
        <a:bodyPr/>
        <a:lstStyle/>
        <a:p>
          <a:endParaRPr lang="en-US" sz="900"/>
        </a:p>
      </dgm:t>
    </dgm:pt>
    <dgm:pt modelId="{F553F88B-CF24-44B3-B61F-F6CCD3482926}">
      <dgm:prSet phldrT="[Text]" custT="1"/>
      <dgm:spPr/>
      <dgm:t>
        <a:bodyPr/>
        <a:lstStyle/>
        <a:p>
          <a:r>
            <a:rPr lang="en-CA" sz="900" dirty="0"/>
            <a:t>B: Research Question</a:t>
          </a:r>
          <a:endParaRPr lang="en-US" sz="900" dirty="0"/>
        </a:p>
      </dgm:t>
    </dgm:pt>
    <dgm:pt modelId="{0D73A25A-12FE-4736-9600-271B8BA9BFF1}" type="parTrans" cxnId="{286BEEDB-8217-4B6F-8392-AEC71E237F48}">
      <dgm:prSet/>
      <dgm:spPr/>
      <dgm:t>
        <a:bodyPr/>
        <a:lstStyle/>
        <a:p>
          <a:endParaRPr lang="en-US" sz="900"/>
        </a:p>
      </dgm:t>
    </dgm:pt>
    <dgm:pt modelId="{032B0AE4-C364-439B-BE18-0EBE8202C55E}" type="sibTrans" cxnId="{286BEEDB-8217-4B6F-8392-AEC71E237F48}">
      <dgm:prSet/>
      <dgm:spPr/>
      <dgm:t>
        <a:bodyPr/>
        <a:lstStyle/>
        <a:p>
          <a:endParaRPr lang="en-US" sz="900"/>
        </a:p>
      </dgm:t>
    </dgm:pt>
    <dgm:pt modelId="{33B6AD1D-85F9-4D54-9699-81E4F29C4C60}">
      <dgm:prSet phldrT="[Text]" custT="1"/>
      <dgm:spPr/>
      <dgm:t>
        <a:bodyPr/>
        <a:lstStyle/>
        <a:p>
          <a:r>
            <a:rPr lang="en-CA" sz="900" dirty="0"/>
            <a:t>C: Research Plan/Protocol</a:t>
          </a:r>
          <a:endParaRPr lang="en-US" sz="900" dirty="0"/>
        </a:p>
      </dgm:t>
    </dgm:pt>
    <dgm:pt modelId="{AB1C098B-211E-44DC-8BC8-F3F6FB31F2D6}" type="parTrans" cxnId="{E6E3EEFC-F9B8-461D-BF86-FCBED690BA28}">
      <dgm:prSet/>
      <dgm:spPr/>
      <dgm:t>
        <a:bodyPr/>
        <a:lstStyle/>
        <a:p>
          <a:endParaRPr lang="en-US" sz="900"/>
        </a:p>
      </dgm:t>
    </dgm:pt>
    <dgm:pt modelId="{08593175-70B4-488B-95DB-7DD322A75399}" type="sibTrans" cxnId="{E6E3EEFC-F9B8-461D-BF86-FCBED690BA28}">
      <dgm:prSet/>
      <dgm:spPr/>
      <dgm:t>
        <a:bodyPr/>
        <a:lstStyle/>
        <a:p>
          <a:endParaRPr lang="en-US" sz="900"/>
        </a:p>
      </dgm:t>
    </dgm:pt>
    <dgm:pt modelId="{89D478E1-D19C-404B-BFB9-5AC41862ECEE}">
      <dgm:prSet phldrT="[Text]" custT="1"/>
      <dgm:spPr/>
      <dgm:t>
        <a:bodyPr/>
        <a:lstStyle/>
        <a:p>
          <a:r>
            <a:rPr lang="en-CA" sz="900" dirty="0"/>
            <a:t>D: Study Prerequisites</a:t>
          </a:r>
          <a:endParaRPr lang="en-US" sz="900" dirty="0"/>
        </a:p>
      </dgm:t>
    </dgm:pt>
    <dgm:pt modelId="{0183A5A0-5A53-48D0-A1F0-EC5570C896A1}" type="parTrans" cxnId="{A73246A3-4A60-4F76-BE9D-81D650F29044}">
      <dgm:prSet/>
      <dgm:spPr/>
      <dgm:t>
        <a:bodyPr/>
        <a:lstStyle/>
        <a:p>
          <a:endParaRPr lang="en-US" sz="900"/>
        </a:p>
      </dgm:t>
    </dgm:pt>
    <dgm:pt modelId="{6B02C0EC-8410-4D22-B46F-1401685936F6}" type="sibTrans" cxnId="{A73246A3-4A60-4F76-BE9D-81D650F29044}">
      <dgm:prSet/>
      <dgm:spPr/>
      <dgm:t>
        <a:bodyPr/>
        <a:lstStyle/>
        <a:p>
          <a:endParaRPr lang="en-US" sz="900"/>
        </a:p>
      </dgm:t>
    </dgm:pt>
    <dgm:pt modelId="{BBCC1A45-CB13-44EC-839C-6C417D51DC04}">
      <dgm:prSet phldrT="[Text]" custT="1"/>
      <dgm:spPr/>
      <dgm:t>
        <a:bodyPr/>
        <a:lstStyle/>
        <a:p>
          <a:r>
            <a:rPr lang="en-CA" sz="900" dirty="0"/>
            <a:t>E: Research Study</a:t>
          </a:r>
          <a:endParaRPr lang="en-US" sz="900" dirty="0"/>
        </a:p>
      </dgm:t>
    </dgm:pt>
    <dgm:pt modelId="{8B8A2F34-4B37-426F-B98E-F1B3518C04EB}" type="parTrans" cxnId="{8A621AED-5169-4E84-B149-F2E8482C663A}">
      <dgm:prSet/>
      <dgm:spPr/>
      <dgm:t>
        <a:bodyPr/>
        <a:lstStyle/>
        <a:p>
          <a:endParaRPr lang="en-US" sz="900"/>
        </a:p>
      </dgm:t>
    </dgm:pt>
    <dgm:pt modelId="{D936C770-B8B3-49B9-A485-4CF539F9C20C}" type="sibTrans" cxnId="{8A621AED-5169-4E84-B149-F2E8482C663A}">
      <dgm:prSet/>
      <dgm:spPr/>
      <dgm:t>
        <a:bodyPr/>
        <a:lstStyle/>
        <a:p>
          <a:endParaRPr lang="en-US" sz="900"/>
        </a:p>
      </dgm:t>
    </dgm:pt>
    <dgm:pt modelId="{F00A9D79-54D7-40FF-89BA-5DF23F644182}">
      <dgm:prSet phldrT="[Text]" custT="1"/>
      <dgm:spPr/>
      <dgm:t>
        <a:bodyPr/>
        <a:lstStyle/>
        <a:p>
          <a:r>
            <a:rPr lang="en-CA" sz="900" dirty="0"/>
            <a:t>F: Knowledge Translation &amp; Exchange (KTE)</a:t>
          </a:r>
          <a:endParaRPr lang="en-US" sz="900" dirty="0"/>
        </a:p>
      </dgm:t>
    </dgm:pt>
    <dgm:pt modelId="{9AF5D6B3-143F-4911-BBEE-4856FE74497F}" type="parTrans" cxnId="{B1355BCF-76BF-4720-BCD9-C22437B89492}">
      <dgm:prSet/>
      <dgm:spPr/>
      <dgm:t>
        <a:bodyPr/>
        <a:lstStyle/>
        <a:p>
          <a:endParaRPr lang="en-US" sz="900"/>
        </a:p>
      </dgm:t>
    </dgm:pt>
    <dgm:pt modelId="{78D99E5A-0445-4311-A300-6EBC92A15422}" type="sibTrans" cxnId="{B1355BCF-76BF-4720-BCD9-C22437B89492}">
      <dgm:prSet/>
      <dgm:spPr/>
      <dgm:t>
        <a:bodyPr/>
        <a:lstStyle/>
        <a:p>
          <a:endParaRPr lang="en-US" sz="900"/>
        </a:p>
      </dgm:t>
    </dgm:pt>
    <dgm:pt modelId="{803F3215-7772-4858-AD2F-585B197B1F82}">
      <dgm:prSet phldrT="[Text]" custT="1"/>
      <dgm:spPr/>
      <dgm:t>
        <a:bodyPr/>
        <a:lstStyle/>
        <a:p>
          <a:r>
            <a:rPr lang="en-CA" sz="900" dirty="0"/>
            <a:t>B1: Review of Previous Dissertations</a:t>
          </a:r>
          <a:endParaRPr lang="en-US" sz="900" dirty="0"/>
        </a:p>
      </dgm:t>
    </dgm:pt>
    <dgm:pt modelId="{529BB87B-61E1-476D-97EC-EB069E597DA5}" type="parTrans" cxnId="{E9EFA39D-B39B-4542-B8C6-C37AD642EC3E}">
      <dgm:prSet/>
      <dgm:spPr/>
      <dgm:t>
        <a:bodyPr/>
        <a:lstStyle/>
        <a:p>
          <a:endParaRPr lang="en-US" sz="900"/>
        </a:p>
      </dgm:t>
    </dgm:pt>
    <dgm:pt modelId="{8F676F31-918D-464E-89EB-6E9E3EBC8B3E}" type="sibTrans" cxnId="{E9EFA39D-B39B-4542-B8C6-C37AD642EC3E}">
      <dgm:prSet/>
      <dgm:spPr/>
      <dgm:t>
        <a:bodyPr/>
        <a:lstStyle/>
        <a:p>
          <a:endParaRPr lang="en-US" sz="900"/>
        </a:p>
      </dgm:t>
    </dgm:pt>
    <dgm:pt modelId="{F11F7271-29DD-431F-BC6D-E8D109CDA9C1}">
      <dgm:prSet phldrT="[Text]" custT="1"/>
      <dgm:spPr/>
      <dgm:t>
        <a:bodyPr/>
        <a:lstStyle/>
        <a:p>
          <a:r>
            <a:rPr lang="en-CA" sz="900" dirty="0"/>
            <a:t>B2: Literature Review</a:t>
          </a:r>
          <a:endParaRPr lang="en-US" sz="900" dirty="0"/>
        </a:p>
      </dgm:t>
    </dgm:pt>
    <dgm:pt modelId="{29D4D3BC-D4AE-4E74-877F-E0EDB9F17ADF}" type="parTrans" cxnId="{A3E19C72-7A7C-4BBC-A4D1-5F625CE96765}">
      <dgm:prSet/>
      <dgm:spPr/>
      <dgm:t>
        <a:bodyPr/>
        <a:lstStyle/>
        <a:p>
          <a:endParaRPr lang="en-US" sz="900"/>
        </a:p>
      </dgm:t>
    </dgm:pt>
    <dgm:pt modelId="{B43EAF1F-C49F-4024-A090-5DA25030D17D}" type="sibTrans" cxnId="{A3E19C72-7A7C-4BBC-A4D1-5F625CE96765}">
      <dgm:prSet/>
      <dgm:spPr/>
      <dgm:t>
        <a:bodyPr/>
        <a:lstStyle/>
        <a:p>
          <a:endParaRPr lang="en-US" sz="900"/>
        </a:p>
      </dgm:t>
    </dgm:pt>
    <dgm:pt modelId="{37898F9A-77AF-4ACD-90D7-056BE7AA6E28}">
      <dgm:prSet phldrT="[Text]" custT="1"/>
      <dgm:spPr/>
      <dgm:t>
        <a:bodyPr/>
        <a:lstStyle/>
        <a:p>
          <a:r>
            <a:rPr lang="en-CA" sz="900" dirty="0"/>
            <a:t>B3: Selected Question</a:t>
          </a:r>
          <a:endParaRPr lang="en-US" sz="900" dirty="0"/>
        </a:p>
      </dgm:t>
    </dgm:pt>
    <dgm:pt modelId="{6420699A-FD8F-44CB-85B5-F7366DC2F92E}" type="parTrans" cxnId="{63A9F113-EF0D-44A8-B5CF-E9B15175955E}">
      <dgm:prSet/>
      <dgm:spPr/>
      <dgm:t>
        <a:bodyPr/>
        <a:lstStyle/>
        <a:p>
          <a:endParaRPr lang="en-US" sz="900"/>
        </a:p>
      </dgm:t>
    </dgm:pt>
    <dgm:pt modelId="{C48540DA-7AAE-4B32-8904-01F57141B3E0}" type="sibTrans" cxnId="{63A9F113-EF0D-44A8-B5CF-E9B15175955E}">
      <dgm:prSet/>
      <dgm:spPr/>
      <dgm:t>
        <a:bodyPr/>
        <a:lstStyle/>
        <a:p>
          <a:endParaRPr lang="en-US" sz="900"/>
        </a:p>
      </dgm:t>
    </dgm:pt>
    <dgm:pt modelId="{AAC85783-D94C-4636-965F-D772E5F67FE1}">
      <dgm:prSet phldrT="[Text]" custT="1"/>
      <dgm:spPr/>
      <dgm:t>
        <a:bodyPr/>
        <a:lstStyle/>
        <a:p>
          <a:r>
            <a:rPr lang="en-CA" sz="900" dirty="0"/>
            <a:t>C1: Data Sources</a:t>
          </a:r>
          <a:endParaRPr lang="en-US" sz="900" dirty="0"/>
        </a:p>
      </dgm:t>
    </dgm:pt>
    <dgm:pt modelId="{6001C48A-53F0-47D9-A947-28642ACD2FB8}" type="parTrans" cxnId="{2C3EB706-FE69-46ED-A4C4-74C294CFB18F}">
      <dgm:prSet/>
      <dgm:spPr/>
      <dgm:t>
        <a:bodyPr/>
        <a:lstStyle/>
        <a:p>
          <a:endParaRPr lang="en-US" sz="900"/>
        </a:p>
      </dgm:t>
    </dgm:pt>
    <dgm:pt modelId="{11F125A8-C967-47BA-9857-FB01D2A4BAD1}" type="sibTrans" cxnId="{2C3EB706-FE69-46ED-A4C4-74C294CFB18F}">
      <dgm:prSet/>
      <dgm:spPr/>
      <dgm:t>
        <a:bodyPr/>
        <a:lstStyle/>
        <a:p>
          <a:endParaRPr lang="en-US" sz="900"/>
        </a:p>
      </dgm:t>
    </dgm:pt>
    <dgm:pt modelId="{77054E4F-8074-4E66-A821-2AA891532A5D}">
      <dgm:prSet phldrT="[Text]" custT="1"/>
      <dgm:spPr/>
      <dgm:t>
        <a:bodyPr/>
        <a:lstStyle/>
        <a:p>
          <a:r>
            <a:rPr lang="en-CA" sz="900" dirty="0"/>
            <a:t>D1: Ethics Approval</a:t>
          </a:r>
          <a:endParaRPr lang="en-US" sz="900" dirty="0"/>
        </a:p>
      </dgm:t>
    </dgm:pt>
    <dgm:pt modelId="{1A061B5E-B70A-46AF-8080-5BDF83111DF4}" type="parTrans" cxnId="{1E6FAD5C-3807-4284-B394-37E4BF286432}">
      <dgm:prSet/>
      <dgm:spPr/>
      <dgm:t>
        <a:bodyPr/>
        <a:lstStyle/>
        <a:p>
          <a:endParaRPr lang="en-US" sz="900"/>
        </a:p>
      </dgm:t>
    </dgm:pt>
    <dgm:pt modelId="{A74D8876-2218-4F2C-B74F-0E5A14590B5B}" type="sibTrans" cxnId="{1E6FAD5C-3807-4284-B394-37E4BF286432}">
      <dgm:prSet/>
      <dgm:spPr/>
      <dgm:t>
        <a:bodyPr/>
        <a:lstStyle/>
        <a:p>
          <a:endParaRPr lang="en-US" sz="900"/>
        </a:p>
      </dgm:t>
    </dgm:pt>
    <dgm:pt modelId="{97E0124F-3A5E-4A95-8DE9-6113A95F53E5}">
      <dgm:prSet phldrT="[Text]" custT="1"/>
      <dgm:spPr/>
      <dgm:t>
        <a:bodyPr/>
        <a:lstStyle/>
        <a:p>
          <a:r>
            <a:rPr lang="en-CA" sz="900" dirty="0"/>
            <a:t>D3: Recruited Sites</a:t>
          </a:r>
          <a:endParaRPr lang="en-US" sz="900" dirty="0"/>
        </a:p>
      </dgm:t>
    </dgm:pt>
    <dgm:pt modelId="{C51918AA-5315-4DF8-85AD-9C8C00A135B7}" type="parTrans" cxnId="{D2CB0195-76B8-4136-9D4D-30433DCAEF89}">
      <dgm:prSet/>
      <dgm:spPr/>
      <dgm:t>
        <a:bodyPr/>
        <a:lstStyle/>
        <a:p>
          <a:endParaRPr lang="en-US" sz="900"/>
        </a:p>
      </dgm:t>
    </dgm:pt>
    <dgm:pt modelId="{8121BE02-4F7C-4462-BF71-9D09B6873569}" type="sibTrans" cxnId="{D2CB0195-76B8-4136-9D4D-30433DCAEF89}">
      <dgm:prSet/>
      <dgm:spPr/>
      <dgm:t>
        <a:bodyPr/>
        <a:lstStyle/>
        <a:p>
          <a:endParaRPr lang="en-US" sz="900"/>
        </a:p>
      </dgm:t>
    </dgm:pt>
    <dgm:pt modelId="{D66EE288-544B-4878-A2E7-2A5A47B4471F}">
      <dgm:prSet phldrT="[Text]" custT="1"/>
      <dgm:spPr/>
      <dgm:t>
        <a:bodyPr/>
        <a:lstStyle/>
        <a:p>
          <a:r>
            <a:rPr lang="en-CA" sz="900" dirty="0"/>
            <a:t>D4: Recruited Participants</a:t>
          </a:r>
          <a:endParaRPr lang="en-US" sz="900" dirty="0"/>
        </a:p>
      </dgm:t>
    </dgm:pt>
    <dgm:pt modelId="{26D95B0A-BE83-4720-AC86-A467652394ED}" type="parTrans" cxnId="{981A0AC1-D61D-4514-894B-748CE869FC52}">
      <dgm:prSet/>
      <dgm:spPr/>
      <dgm:t>
        <a:bodyPr/>
        <a:lstStyle/>
        <a:p>
          <a:endParaRPr lang="en-US" sz="900"/>
        </a:p>
      </dgm:t>
    </dgm:pt>
    <dgm:pt modelId="{FBB585EC-C6D4-4936-8450-4C066BA95A62}" type="sibTrans" cxnId="{981A0AC1-D61D-4514-894B-748CE869FC52}">
      <dgm:prSet/>
      <dgm:spPr/>
      <dgm:t>
        <a:bodyPr/>
        <a:lstStyle/>
        <a:p>
          <a:endParaRPr lang="en-US" sz="900"/>
        </a:p>
      </dgm:t>
    </dgm:pt>
    <dgm:pt modelId="{3876EE17-3C77-4BD6-838A-F5D6C85A556A}">
      <dgm:prSet phldrT="[Text]" custT="1"/>
      <dgm:spPr/>
      <dgm:t>
        <a:bodyPr/>
        <a:lstStyle/>
        <a:p>
          <a:r>
            <a:rPr lang="en-CA" sz="900" dirty="0"/>
            <a:t>D5: All Other</a:t>
          </a:r>
          <a:endParaRPr lang="en-US" sz="900" dirty="0"/>
        </a:p>
      </dgm:t>
    </dgm:pt>
    <dgm:pt modelId="{4A466033-675D-4A6F-9A7A-B83F0B003C2C}" type="parTrans" cxnId="{00CBEA51-E0E9-40D3-90B1-671DF751D979}">
      <dgm:prSet/>
      <dgm:spPr/>
      <dgm:t>
        <a:bodyPr/>
        <a:lstStyle/>
        <a:p>
          <a:endParaRPr lang="en-US" sz="900"/>
        </a:p>
      </dgm:t>
    </dgm:pt>
    <dgm:pt modelId="{32793E2C-9446-4903-AB85-647AE7B4A475}" type="sibTrans" cxnId="{00CBEA51-E0E9-40D3-90B1-671DF751D979}">
      <dgm:prSet/>
      <dgm:spPr/>
      <dgm:t>
        <a:bodyPr/>
        <a:lstStyle/>
        <a:p>
          <a:endParaRPr lang="en-US" sz="900"/>
        </a:p>
      </dgm:t>
    </dgm:pt>
    <dgm:pt modelId="{AC370F69-49CA-4FCF-B2BA-8B1BF6D9513C}">
      <dgm:prSet phldrT="[Text]" custT="1"/>
      <dgm:spPr/>
      <dgm:t>
        <a:bodyPr/>
        <a:lstStyle/>
        <a:p>
          <a:r>
            <a:rPr lang="en-CA" sz="900" dirty="0"/>
            <a:t>E1: Data</a:t>
          </a:r>
          <a:endParaRPr lang="en-US" sz="900" dirty="0"/>
        </a:p>
      </dgm:t>
    </dgm:pt>
    <dgm:pt modelId="{82A70670-5BAB-415F-BCAD-A9E7624E914E}" type="parTrans" cxnId="{2E35A892-0AF5-4C87-A168-06887DCC530C}">
      <dgm:prSet/>
      <dgm:spPr/>
      <dgm:t>
        <a:bodyPr/>
        <a:lstStyle/>
        <a:p>
          <a:endParaRPr lang="en-US" sz="900"/>
        </a:p>
      </dgm:t>
    </dgm:pt>
    <dgm:pt modelId="{8B99E69F-89FB-499A-9B07-061FFCD966D1}" type="sibTrans" cxnId="{2E35A892-0AF5-4C87-A168-06887DCC530C}">
      <dgm:prSet/>
      <dgm:spPr/>
      <dgm:t>
        <a:bodyPr/>
        <a:lstStyle/>
        <a:p>
          <a:endParaRPr lang="en-US" sz="900"/>
        </a:p>
      </dgm:t>
    </dgm:pt>
    <dgm:pt modelId="{E007A731-19C9-4608-BD85-80DD53C960D8}">
      <dgm:prSet phldrT="[Text]" custT="1"/>
      <dgm:spPr/>
      <dgm:t>
        <a:bodyPr/>
        <a:lstStyle/>
        <a:p>
          <a:r>
            <a:rPr lang="en-CA" sz="900" dirty="0"/>
            <a:t>E2: Analyses</a:t>
          </a:r>
          <a:endParaRPr lang="en-US" sz="900" dirty="0"/>
        </a:p>
      </dgm:t>
    </dgm:pt>
    <dgm:pt modelId="{11E2FB14-C144-4CB4-AFBE-A9EDA4A0122E}" type="parTrans" cxnId="{8E8E904B-8E22-415D-9670-E2297E184B36}">
      <dgm:prSet/>
      <dgm:spPr/>
      <dgm:t>
        <a:bodyPr/>
        <a:lstStyle/>
        <a:p>
          <a:endParaRPr lang="en-US" sz="900"/>
        </a:p>
      </dgm:t>
    </dgm:pt>
    <dgm:pt modelId="{360C3AB7-4929-4E49-9BC2-785922C69085}" type="sibTrans" cxnId="{8E8E904B-8E22-415D-9670-E2297E184B36}">
      <dgm:prSet/>
      <dgm:spPr/>
      <dgm:t>
        <a:bodyPr/>
        <a:lstStyle/>
        <a:p>
          <a:endParaRPr lang="en-US" sz="900"/>
        </a:p>
      </dgm:t>
    </dgm:pt>
    <dgm:pt modelId="{64E84FF9-25F1-41FC-988B-B0E4BEA2F6D1}">
      <dgm:prSet phldrT="[Text]" custT="1"/>
      <dgm:spPr/>
      <dgm:t>
        <a:bodyPr/>
        <a:lstStyle/>
        <a:p>
          <a:r>
            <a:rPr lang="en-CA" sz="900" dirty="0"/>
            <a:t>E2a: Outcome 1</a:t>
          </a:r>
          <a:endParaRPr lang="en-US" sz="900" dirty="0"/>
        </a:p>
      </dgm:t>
    </dgm:pt>
    <dgm:pt modelId="{E663592F-C470-461E-AD5C-6B4A2B0D0FDB}" type="parTrans" cxnId="{24D2F349-34CC-4EEF-81FA-C2CAF5AF7D3C}">
      <dgm:prSet/>
      <dgm:spPr/>
      <dgm:t>
        <a:bodyPr/>
        <a:lstStyle/>
        <a:p>
          <a:endParaRPr lang="en-US" sz="900"/>
        </a:p>
      </dgm:t>
    </dgm:pt>
    <dgm:pt modelId="{50757438-C64F-49EC-B5A6-40EFAD4009CE}" type="sibTrans" cxnId="{24D2F349-34CC-4EEF-81FA-C2CAF5AF7D3C}">
      <dgm:prSet/>
      <dgm:spPr/>
      <dgm:t>
        <a:bodyPr/>
        <a:lstStyle/>
        <a:p>
          <a:endParaRPr lang="en-US" sz="900"/>
        </a:p>
      </dgm:t>
    </dgm:pt>
    <dgm:pt modelId="{802A3AC1-2CEC-470B-B3C7-6AC1FE683D8F}">
      <dgm:prSet phldrT="[Text]" custT="1"/>
      <dgm:spPr/>
      <dgm:t>
        <a:bodyPr/>
        <a:lstStyle/>
        <a:p>
          <a:r>
            <a:rPr lang="en-CA" sz="900" dirty="0"/>
            <a:t>E2b: Outcome 2</a:t>
          </a:r>
          <a:endParaRPr lang="en-US" sz="900" dirty="0"/>
        </a:p>
      </dgm:t>
    </dgm:pt>
    <dgm:pt modelId="{640B506B-9848-4CB2-882C-69D00498B8EB}" type="parTrans" cxnId="{449446E4-8E1D-4289-827A-BA24F83436D7}">
      <dgm:prSet/>
      <dgm:spPr/>
      <dgm:t>
        <a:bodyPr/>
        <a:lstStyle/>
        <a:p>
          <a:endParaRPr lang="en-US" sz="900"/>
        </a:p>
      </dgm:t>
    </dgm:pt>
    <dgm:pt modelId="{506C75F8-C406-4345-802D-A50849E2D28F}" type="sibTrans" cxnId="{449446E4-8E1D-4289-827A-BA24F83436D7}">
      <dgm:prSet/>
      <dgm:spPr/>
      <dgm:t>
        <a:bodyPr/>
        <a:lstStyle/>
        <a:p>
          <a:endParaRPr lang="en-US" sz="900"/>
        </a:p>
      </dgm:t>
    </dgm:pt>
    <dgm:pt modelId="{920FB586-9B9F-4D67-AA07-BFBF8F5CEED7}">
      <dgm:prSet phldrT="[Text]" custT="1"/>
      <dgm:spPr/>
      <dgm:t>
        <a:bodyPr/>
        <a:lstStyle/>
        <a:p>
          <a:r>
            <a:rPr lang="en-CA" sz="900" dirty="0"/>
            <a:t>C5: </a:t>
          </a:r>
          <a:r>
            <a:rPr lang="en-CA" sz="900" dirty="0" err="1"/>
            <a:t>Req’d</a:t>
          </a:r>
          <a:r>
            <a:rPr lang="en-CA" sz="900" dirty="0"/>
            <a:t> External Contributions</a:t>
          </a:r>
          <a:endParaRPr lang="en-US" sz="900" dirty="0"/>
        </a:p>
      </dgm:t>
    </dgm:pt>
    <dgm:pt modelId="{51F6BD68-5FAA-4D9D-83AA-FB7D01D90D35}" type="parTrans" cxnId="{AC21D409-5E72-4BA3-A86D-15791E14725A}">
      <dgm:prSet/>
      <dgm:spPr/>
      <dgm:t>
        <a:bodyPr/>
        <a:lstStyle/>
        <a:p>
          <a:endParaRPr lang="en-US" sz="900"/>
        </a:p>
      </dgm:t>
    </dgm:pt>
    <dgm:pt modelId="{E36A8AC1-2960-458B-80F4-7701FC3CA982}" type="sibTrans" cxnId="{AC21D409-5E72-4BA3-A86D-15791E14725A}">
      <dgm:prSet/>
      <dgm:spPr/>
      <dgm:t>
        <a:bodyPr/>
        <a:lstStyle/>
        <a:p>
          <a:endParaRPr lang="en-US" sz="900"/>
        </a:p>
      </dgm:t>
    </dgm:pt>
    <dgm:pt modelId="{D80C0464-D9C7-417B-82BD-4FF12A6C8B5B}">
      <dgm:prSet phldrT="[Text]" custT="1"/>
      <dgm:spPr/>
      <dgm:t>
        <a:bodyPr/>
        <a:lstStyle/>
        <a:p>
          <a:r>
            <a:rPr lang="en-CA" sz="900" dirty="0"/>
            <a:t>C3: Schedule</a:t>
          </a:r>
          <a:endParaRPr lang="en-US" sz="900" dirty="0"/>
        </a:p>
      </dgm:t>
    </dgm:pt>
    <dgm:pt modelId="{529B6FC8-2AD2-4F71-A15F-645CFEFA7B6E}" type="parTrans" cxnId="{C877E352-5ED4-4182-9E9C-67979A40BA9C}">
      <dgm:prSet/>
      <dgm:spPr/>
      <dgm:t>
        <a:bodyPr/>
        <a:lstStyle/>
        <a:p>
          <a:endParaRPr lang="en-US" sz="900"/>
        </a:p>
      </dgm:t>
    </dgm:pt>
    <dgm:pt modelId="{C9354917-0227-4315-A1C2-A695926F1549}" type="sibTrans" cxnId="{C877E352-5ED4-4182-9E9C-67979A40BA9C}">
      <dgm:prSet/>
      <dgm:spPr/>
      <dgm:t>
        <a:bodyPr/>
        <a:lstStyle/>
        <a:p>
          <a:endParaRPr lang="en-US" sz="900"/>
        </a:p>
      </dgm:t>
    </dgm:pt>
    <dgm:pt modelId="{17FF8691-AE5F-4165-911F-2AFF2C04F464}">
      <dgm:prSet phldrT="[Text]" custT="1"/>
      <dgm:spPr/>
      <dgm:t>
        <a:bodyPr/>
        <a:lstStyle/>
        <a:p>
          <a:r>
            <a:rPr lang="en-CA" sz="900" dirty="0"/>
            <a:t>C4: Budget</a:t>
          </a:r>
          <a:endParaRPr lang="en-US" sz="900" dirty="0"/>
        </a:p>
      </dgm:t>
    </dgm:pt>
    <dgm:pt modelId="{E0F308AE-ADF1-4FC2-8EF7-47D56634A0FF}" type="parTrans" cxnId="{E533877C-5685-4CA4-AC93-BAC4847B543E}">
      <dgm:prSet/>
      <dgm:spPr/>
      <dgm:t>
        <a:bodyPr/>
        <a:lstStyle/>
        <a:p>
          <a:endParaRPr lang="en-US" sz="900"/>
        </a:p>
      </dgm:t>
    </dgm:pt>
    <dgm:pt modelId="{B2361C05-40E0-4E3C-8FCE-C7AEBF674F3D}" type="sibTrans" cxnId="{E533877C-5685-4CA4-AC93-BAC4847B543E}">
      <dgm:prSet/>
      <dgm:spPr/>
      <dgm:t>
        <a:bodyPr/>
        <a:lstStyle/>
        <a:p>
          <a:endParaRPr lang="en-US" sz="900"/>
        </a:p>
      </dgm:t>
    </dgm:pt>
    <dgm:pt modelId="{5A452CB8-5309-4B1F-AAC2-7D15885E8EB7}">
      <dgm:prSet phldrT="[Text]" custT="1"/>
      <dgm:spPr/>
      <dgm:t>
        <a:bodyPr/>
        <a:lstStyle/>
        <a:p>
          <a:r>
            <a:rPr lang="en-CA" sz="900" dirty="0"/>
            <a:t>A1: Monthly Meetings with Supervisor</a:t>
          </a:r>
          <a:endParaRPr lang="en-US" sz="900" dirty="0"/>
        </a:p>
      </dgm:t>
    </dgm:pt>
    <dgm:pt modelId="{B8B915D2-04A7-41E0-A6D3-519C050B920A}" type="parTrans" cxnId="{AD08083E-2448-4127-B946-64AFD253BC2A}">
      <dgm:prSet/>
      <dgm:spPr/>
      <dgm:t>
        <a:bodyPr/>
        <a:lstStyle/>
        <a:p>
          <a:endParaRPr lang="en-US" sz="900"/>
        </a:p>
      </dgm:t>
    </dgm:pt>
    <dgm:pt modelId="{EEC7DDA4-0864-466A-8B64-CCDC2D25DF25}" type="sibTrans" cxnId="{AD08083E-2448-4127-B946-64AFD253BC2A}">
      <dgm:prSet/>
      <dgm:spPr/>
      <dgm:t>
        <a:bodyPr/>
        <a:lstStyle/>
        <a:p>
          <a:endParaRPr lang="en-US" sz="900"/>
        </a:p>
      </dgm:t>
    </dgm:pt>
    <dgm:pt modelId="{0601D222-18C8-4E4F-BFED-C3C9FB45FDA5}">
      <dgm:prSet phldrT="[Text]" custT="1"/>
      <dgm:spPr/>
      <dgm:t>
        <a:bodyPr/>
        <a:lstStyle/>
        <a:p>
          <a:r>
            <a:rPr lang="en-CA" sz="900" dirty="0"/>
            <a:t>A2: Biannual </a:t>
          </a:r>
          <a:r>
            <a:rPr lang="en-CA" sz="900" dirty="0" err="1"/>
            <a:t>Mtgs</a:t>
          </a:r>
          <a:r>
            <a:rPr lang="en-CA" sz="900" dirty="0"/>
            <a:t> with Advisory Committee</a:t>
          </a:r>
          <a:endParaRPr lang="en-US" sz="900" dirty="0"/>
        </a:p>
      </dgm:t>
    </dgm:pt>
    <dgm:pt modelId="{1E03102E-40C5-48D2-8DDA-1C594264CFD7}" type="parTrans" cxnId="{0E1EBA13-A7E5-4A9A-8EC1-E6B965EDD974}">
      <dgm:prSet/>
      <dgm:spPr/>
      <dgm:t>
        <a:bodyPr/>
        <a:lstStyle/>
        <a:p>
          <a:endParaRPr lang="en-US" sz="900"/>
        </a:p>
      </dgm:t>
    </dgm:pt>
    <dgm:pt modelId="{4C678E3D-7020-4B49-93FE-CB3A75324D74}" type="sibTrans" cxnId="{0E1EBA13-A7E5-4A9A-8EC1-E6B965EDD974}">
      <dgm:prSet/>
      <dgm:spPr/>
      <dgm:t>
        <a:bodyPr/>
        <a:lstStyle/>
        <a:p>
          <a:endParaRPr lang="en-US" sz="900"/>
        </a:p>
      </dgm:t>
    </dgm:pt>
    <dgm:pt modelId="{B49E52FD-0880-4060-9BB5-89BC7EB3375D}">
      <dgm:prSet phldrT="[Text]" custT="1"/>
      <dgm:spPr/>
      <dgm:t>
        <a:bodyPr/>
        <a:lstStyle/>
        <a:p>
          <a:r>
            <a:rPr lang="en-CA" sz="900" dirty="0"/>
            <a:t>A5: Thesis Defence</a:t>
          </a:r>
          <a:endParaRPr lang="en-US" sz="900" dirty="0"/>
        </a:p>
      </dgm:t>
    </dgm:pt>
    <dgm:pt modelId="{C135D3B9-D774-4C79-9D2E-A1FAEF71C1F4}" type="parTrans" cxnId="{7B66693F-6E8D-4FF5-904D-16ADF8C09A68}">
      <dgm:prSet/>
      <dgm:spPr/>
      <dgm:t>
        <a:bodyPr/>
        <a:lstStyle/>
        <a:p>
          <a:endParaRPr lang="en-US" sz="900"/>
        </a:p>
      </dgm:t>
    </dgm:pt>
    <dgm:pt modelId="{B91862FF-0F13-4638-AB6F-4FB2374D3DCF}" type="sibTrans" cxnId="{7B66693F-6E8D-4FF5-904D-16ADF8C09A68}">
      <dgm:prSet/>
      <dgm:spPr/>
      <dgm:t>
        <a:bodyPr/>
        <a:lstStyle/>
        <a:p>
          <a:endParaRPr lang="en-US" sz="900"/>
        </a:p>
      </dgm:t>
    </dgm:pt>
    <dgm:pt modelId="{D50D7DBA-CDE8-4291-AB73-3B2931171A2D}">
      <dgm:prSet phldrT="[Text]" custT="1"/>
      <dgm:spPr/>
      <dgm:t>
        <a:bodyPr/>
        <a:lstStyle/>
        <a:p>
          <a:r>
            <a:rPr lang="en-CA" sz="900" dirty="0"/>
            <a:t>A4: Mock Review Committee Meeting</a:t>
          </a:r>
          <a:endParaRPr lang="en-US" sz="900" dirty="0"/>
        </a:p>
      </dgm:t>
    </dgm:pt>
    <dgm:pt modelId="{CB4F432D-4BD6-4029-87DA-C909CE7E8D3F}" type="parTrans" cxnId="{FD23B39F-0E0C-40E1-A95E-8887069DC047}">
      <dgm:prSet/>
      <dgm:spPr/>
      <dgm:t>
        <a:bodyPr/>
        <a:lstStyle/>
        <a:p>
          <a:endParaRPr lang="en-US" sz="900"/>
        </a:p>
      </dgm:t>
    </dgm:pt>
    <dgm:pt modelId="{1A635A7C-4E1E-48F9-B024-542B6248212B}" type="sibTrans" cxnId="{FD23B39F-0E0C-40E1-A95E-8887069DC047}">
      <dgm:prSet/>
      <dgm:spPr/>
      <dgm:t>
        <a:bodyPr/>
        <a:lstStyle/>
        <a:p>
          <a:endParaRPr lang="en-US" sz="900"/>
        </a:p>
      </dgm:t>
    </dgm:pt>
    <dgm:pt modelId="{4EA61E94-21FA-464D-9A04-478DBDDDABB1}">
      <dgm:prSet phldrT="[Text]" custT="1"/>
      <dgm:spPr/>
      <dgm:t>
        <a:bodyPr/>
        <a:lstStyle/>
        <a:p>
          <a:r>
            <a:rPr lang="en-CA" sz="900" dirty="0"/>
            <a:t>F1: Publications</a:t>
          </a:r>
          <a:endParaRPr lang="en-US" sz="900" dirty="0"/>
        </a:p>
      </dgm:t>
    </dgm:pt>
    <dgm:pt modelId="{B855E467-83AA-4225-98BA-20A952CF08E9}" type="parTrans" cxnId="{5EF1C97B-288A-42EF-9144-47E818BDFA94}">
      <dgm:prSet/>
      <dgm:spPr/>
      <dgm:t>
        <a:bodyPr/>
        <a:lstStyle/>
        <a:p>
          <a:endParaRPr lang="en-US" sz="900"/>
        </a:p>
      </dgm:t>
    </dgm:pt>
    <dgm:pt modelId="{2EB24693-E8EC-4021-B297-1B791F4E0E65}" type="sibTrans" cxnId="{5EF1C97B-288A-42EF-9144-47E818BDFA94}">
      <dgm:prSet/>
      <dgm:spPr/>
      <dgm:t>
        <a:bodyPr/>
        <a:lstStyle/>
        <a:p>
          <a:endParaRPr lang="en-US" sz="900"/>
        </a:p>
      </dgm:t>
    </dgm:pt>
    <dgm:pt modelId="{14AECFE4-7A23-4EDD-A285-9A6353EBC956}">
      <dgm:prSet phldrT="[Text]" custT="1"/>
      <dgm:spPr/>
      <dgm:t>
        <a:bodyPr/>
        <a:lstStyle/>
        <a:p>
          <a:r>
            <a:rPr lang="en-CA" sz="900" dirty="0"/>
            <a:t>F2: Presentations</a:t>
          </a:r>
          <a:endParaRPr lang="en-US" sz="900" dirty="0"/>
        </a:p>
      </dgm:t>
    </dgm:pt>
    <dgm:pt modelId="{17AC5255-5E66-4DC4-AA69-6A3DD86753BC}" type="parTrans" cxnId="{C39A9A02-8BAA-4677-936F-5932C520920B}">
      <dgm:prSet/>
      <dgm:spPr/>
      <dgm:t>
        <a:bodyPr/>
        <a:lstStyle/>
        <a:p>
          <a:endParaRPr lang="en-US" sz="900"/>
        </a:p>
      </dgm:t>
    </dgm:pt>
    <dgm:pt modelId="{2A91CE2F-DC4C-44D6-9536-9976BCD2BB70}" type="sibTrans" cxnId="{C39A9A02-8BAA-4677-936F-5932C520920B}">
      <dgm:prSet/>
      <dgm:spPr/>
      <dgm:t>
        <a:bodyPr/>
        <a:lstStyle/>
        <a:p>
          <a:endParaRPr lang="en-US" sz="900"/>
        </a:p>
      </dgm:t>
    </dgm:pt>
    <dgm:pt modelId="{BAD98975-B8D0-457B-AF98-014036B0D72D}">
      <dgm:prSet phldrT="[Text]" custT="1"/>
      <dgm:spPr/>
      <dgm:t>
        <a:bodyPr/>
        <a:lstStyle/>
        <a:p>
          <a:r>
            <a:rPr lang="en-CA" sz="900" dirty="0"/>
            <a:t>F3: Final Thesis</a:t>
          </a:r>
          <a:endParaRPr lang="en-US" sz="900" dirty="0"/>
        </a:p>
      </dgm:t>
    </dgm:pt>
    <dgm:pt modelId="{B2BC8B78-1402-4A22-AC0D-60616E7C9159}" type="parTrans" cxnId="{E000143A-7C1D-4528-961B-426F9A629D6D}">
      <dgm:prSet/>
      <dgm:spPr/>
      <dgm:t>
        <a:bodyPr/>
        <a:lstStyle/>
        <a:p>
          <a:endParaRPr lang="en-US" sz="900"/>
        </a:p>
      </dgm:t>
    </dgm:pt>
    <dgm:pt modelId="{B2C66A39-6D17-4DCD-9293-BFAB64DD97E1}" type="sibTrans" cxnId="{E000143A-7C1D-4528-961B-426F9A629D6D}">
      <dgm:prSet/>
      <dgm:spPr/>
      <dgm:t>
        <a:bodyPr/>
        <a:lstStyle/>
        <a:p>
          <a:endParaRPr lang="en-US" sz="900"/>
        </a:p>
      </dgm:t>
    </dgm:pt>
    <dgm:pt modelId="{6D0CE4A9-D392-4157-8DF1-C4B4F5A8709E}">
      <dgm:prSet phldrT="[Text]" custT="1"/>
      <dgm:spPr/>
      <dgm:t>
        <a:bodyPr/>
        <a:lstStyle/>
        <a:p>
          <a:r>
            <a:rPr lang="en-CA" sz="900" dirty="0"/>
            <a:t>D2: Authority to Access Data</a:t>
          </a:r>
          <a:endParaRPr lang="en-US" sz="900" dirty="0"/>
        </a:p>
      </dgm:t>
    </dgm:pt>
    <dgm:pt modelId="{3C6C924C-D7A6-4037-BC5B-76DAAF0D529D}" type="parTrans" cxnId="{5D09DD3B-B20B-4ED6-A57A-92648F6AC089}">
      <dgm:prSet/>
      <dgm:spPr/>
      <dgm:t>
        <a:bodyPr/>
        <a:lstStyle/>
        <a:p>
          <a:endParaRPr lang="en-US" sz="900"/>
        </a:p>
      </dgm:t>
    </dgm:pt>
    <dgm:pt modelId="{52F0CE1F-0978-48B3-948A-F9884DB4A4B6}" type="sibTrans" cxnId="{5D09DD3B-B20B-4ED6-A57A-92648F6AC089}">
      <dgm:prSet/>
      <dgm:spPr/>
      <dgm:t>
        <a:bodyPr/>
        <a:lstStyle/>
        <a:p>
          <a:endParaRPr lang="en-US" sz="900"/>
        </a:p>
      </dgm:t>
    </dgm:pt>
    <dgm:pt modelId="{6BA2E7AB-A8D2-4142-A255-848D318E3A81}">
      <dgm:prSet phldrT="[Text]" custT="1"/>
      <dgm:spPr/>
      <dgm:t>
        <a:bodyPr/>
        <a:lstStyle/>
        <a:p>
          <a:r>
            <a:rPr lang="en-US" sz="900" dirty="0"/>
            <a:t>C2: Methods</a:t>
          </a:r>
        </a:p>
      </dgm:t>
    </dgm:pt>
    <dgm:pt modelId="{036A21C5-5A41-48AA-97AF-7F4390C6DEAD}" type="parTrans" cxnId="{A9AAA833-DB90-4F3C-BFDD-EDC9D08B1B91}">
      <dgm:prSet/>
      <dgm:spPr/>
      <dgm:t>
        <a:bodyPr/>
        <a:lstStyle/>
        <a:p>
          <a:endParaRPr lang="en-US" sz="900"/>
        </a:p>
      </dgm:t>
    </dgm:pt>
    <dgm:pt modelId="{54E7A202-9805-4811-B2C9-D73D08D1D00E}" type="sibTrans" cxnId="{A9AAA833-DB90-4F3C-BFDD-EDC9D08B1B91}">
      <dgm:prSet/>
      <dgm:spPr/>
      <dgm:t>
        <a:bodyPr/>
        <a:lstStyle/>
        <a:p>
          <a:endParaRPr lang="en-US" sz="900"/>
        </a:p>
      </dgm:t>
    </dgm:pt>
    <dgm:pt modelId="{CFEC46A0-5FC8-49B5-BFCF-6E4EA3CCC9A9}">
      <dgm:prSet phldrT="[Text]" custT="1"/>
      <dgm:spPr/>
      <dgm:t>
        <a:bodyPr/>
        <a:lstStyle/>
        <a:p>
          <a:r>
            <a:rPr lang="en-US" sz="900" dirty="0"/>
            <a:t>A3:Approved Thesis Proposal</a:t>
          </a:r>
        </a:p>
      </dgm:t>
    </dgm:pt>
    <dgm:pt modelId="{70F4EBB9-2FD7-41D3-8188-C423742D06C1}" type="parTrans" cxnId="{5E6A46B5-D5AF-4047-ACDD-CD3A6E7D5BEB}">
      <dgm:prSet/>
      <dgm:spPr/>
      <dgm:t>
        <a:bodyPr/>
        <a:lstStyle/>
        <a:p>
          <a:endParaRPr lang="en-US" sz="900"/>
        </a:p>
      </dgm:t>
    </dgm:pt>
    <dgm:pt modelId="{07782AFD-31ED-413D-BEFD-FB1BE3A7766B}" type="sibTrans" cxnId="{5E6A46B5-D5AF-4047-ACDD-CD3A6E7D5BEB}">
      <dgm:prSet/>
      <dgm:spPr/>
      <dgm:t>
        <a:bodyPr/>
        <a:lstStyle/>
        <a:p>
          <a:endParaRPr lang="en-US" sz="900"/>
        </a:p>
      </dgm:t>
    </dgm:pt>
    <dgm:pt modelId="{FCDC198F-9004-4480-AAB8-AB88A5AD53B0}" type="pres">
      <dgm:prSet presAssocID="{AA439ECA-A380-470A-931A-3F31618D140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D6F7F32-CBDC-446A-AC4E-F2D8A99CB5AC}" type="pres">
      <dgm:prSet presAssocID="{F883C144-B458-41D5-A9B0-ECB4DB1FC44B}" presName="hierRoot1" presStyleCnt="0">
        <dgm:presLayoutVars>
          <dgm:hierBranch val="init"/>
        </dgm:presLayoutVars>
      </dgm:prSet>
      <dgm:spPr/>
    </dgm:pt>
    <dgm:pt modelId="{EBF53F59-5CD6-47F3-8FF3-B62E13480E28}" type="pres">
      <dgm:prSet presAssocID="{F883C144-B458-41D5-A9B0-ECB4DB1FC44B}" presName="rootComposite1" presStyleCnt="0"/>
      <dgm:spPr/>
    </dgm:pt>
    <dgm:pt modelId="{AC4666F1-DE46-42CE-AD2F-40808834A397}" type="pres">
      <dgm:prSet presAssocID="{F883C144-B458-41D5-A9B0-ECB4DB1FC44B}" presName="rootText1" presStyleLbl="alignAcc1" presStyleIdx="0" presStyleCnt="0">
        <dgm:presLayoutVars>
          <dgm:chPref val="3"/>
        </dgm:presLayoutVars>
      </dgm:prSet>
      <dgm:spPr/>
    </dgm:pt>
    <dgm:pt modelId="{8CB3A5A4-78B9-4ACF-B7AA-96B4D7717276}" type="pres">
      <dgm:prSet presAssocID="{F883C144-B458-41D5-A9B0-ECB4DB1FC44B}" presName="topArc1" presStyleLbl="parChTrans1D1" presStyleIdx="0" presStyleCnt="64"/>
      <dgm:spPr/>
    </dgm:pt>
    <dgm:pt modelId="{7D6BDA18-B9D4-41D1-B43B-F3E50C38FCD5}" type="pres">
      <dgm:prSet presAssocID="{F883C144-B458-41D5-A9B0-ECB4DB1FC44B}" presName="bottomArc1" presStyleLbl="parChTrans1D1" presStyleIdx="1" presStyleCnt="64"/>
      <dgm:spPr/>
    </dgm:pt>
    <dgm:pt modelId="{6C924CB0-BB57-4935-AE5F-7C8CF52EB32F}" type="pres">
      <dgm:prSet presAssocID="{F883C144-B458-41D5-A9B0-ECB4DB1FC44B}" presName="topConnNode1" presStyleLbl="node1" presStyleIdx="0" presStyleCnt="0"/>
      <dgm:spPr/>
    </dgm:pt>
    <dgm:pt modelId="{B097ECE3-354A-4EA7-9E89-4BC1CB85D8D1}" type="pres">
      <dgm:prSet presAssocID="{F883C144-B458-41D5-A9B0-ECB4DB1FC44B}" presName="hierChild2" presStyleCnt="0"/>
      <dgm:spPr/>
    </dgm:pt>
    <dgm:pt modelId="{E566F083-AADE-4294-9C29-B87927A8C5F2}" type="pres">
      <dgm:prSet presAssocID="{ECDBD4B4-7EBF-4E34-B151-0D6A3F3D1D8F}" presName="Name28" presStyleLbl="parChTrans1D2" presStyleIdx="0" presStyleCnt="6"/>
      <dgm:spPr/>
    </dgm:pt>
    <dgm:pt modelId="{1496D038-E28C-469D-A729-3B039B3E4E22}" type="pres">
      <dgm:prSet presAssocID="{49D38ACE-821A-4AFF-9A53-3845798EAFC2}" presName="hierRoot2" presStyleCnt="0">
        <dgm:presLayoutVars>
          <dgm:hierBranch val="r"/>
        </dgm:presLayoutVars>
      </dgm:prSet>
      <dgm:spPr/>
    </dgm:pt>
    <dgm:pt modelId="{F95D4A27-911C-468E-8332-B6785AC7C25D}" type="pres">
      <dgm:prSet presAssocID="{49D38ACE-821A-4AFF-9A53-3845798EAFC2}" presName="rootComposite2" presStyleCnt="0"/>
      <dgm:spPr/>
    </dgm:pt>
    <dgm:pt modelId="{A7F4AD77-751F-4CB9-AA4D-A413D5125290}" type="pres">
      <dgm:prSet presAssocID="{49D38ACE-821A-4AFF-9A53-3845798EAFC2}" presName="rootText2" presStyleLbl="alignAcc1" presStyleIdx="0" presStyleCnt="0">
        <dgm:presLayoutVars>
          <dgm:chPref val="3"/>
        </dgm:presLayoutVars>
      </dgm:prSet>
      <dgm:spPr/>
    </dgm:pt>
    <dgm:pt modelId="{51A4791D-4FEE-4B9B-BA58-B50D85906369}" type="pres">
      <dgm:prSet presAssocID="{49D38ACE-821A-4AFF-9A53-3845798EAFC2}" presName="topArc2" presStyleLbl="parChTrans1D1" presStyleIdx="2" presStyleCnt="64"/>
      <dgm:spPr/>
    </dgm:pt>
    <dgm:pt modelId="{B7DFD984-85F7-46D8-939A-50EA18FDE092}" type="pres">
      <dgm:prSet presAssocID="{49D38ACE-821A-4AFF-9A53-3845798EAFC2}" presName="bottomArc2" presStyleLbl="parChTrans1D1" presStyleIdx="3" presStyleCnt="64"/>
      <dgm:spPr/>
    </dgm:pt>
    <dgm:pt modelId="{254DD926-20BC-452B-AB15-3B768DB20D1A}" type="pres">
      <dgm:prSet presAssocID="{49D38ACE-821A-4AFF-9A53-3845798EAFC2}" presName="topConnNode2" presStyleLbl="node2" presStyleIdx="0" presStyleCnt="0"/>
      <dgm:spPr/>
    </dgm:pt>
    <dgm:pt modelId="{7C9BEAC4-0E7A-40BD-9FCE-EF0DC5E57061}" type="pres">
      <dgm:prSet presAssocID="{49D38ACE-821A-4AFF-9A53-3845798EAFC2}" presName="hierChild4" presStyleCnt="0"/>
      <dgm:spPr/>
    </dgm:pt>
    <dgm:pt modelId="{692AA0F6-4FCB-4479-B442-BEA9C94D2A34}" type="pres">
      <dgm:prSet presAssocID="{B8B915D2-04A7-41E0-A6D3-519C050B920A}" presName="Name28" presStyleLbl="parChTrans1D3" presStyleIdx="0" presStyleCnt="23"/>
      <dgm:spPr/>
    </dgm:pt>
    <dgm:pt modelId="{FE6A95DB-D573-48AD-A74E-1D197680F917}" type="pres">
      <dgm:prSet presAssocID="{5A452CB8-5309-4B1F-AAC2-7D15885E8EB7}" presName="hierRoot2" presStyleCnt="0">
        <dgm:presLayoutVars>
          <dgm:hierBranch val="init"/>
        </dgm:presLayoutVars>
      </dgm:prSet>
      <dgm:spPr/>
    </dgm:pt>
    <dgm:pt modelId="{78E03F6A-4985-4A56-9A73-805A29118724}" type="pres">
      <dgm:prSet presAssocID="{5A452CB8-5309-4B1F-AAC2-7D15885E8EB7}" presName="rootComposite2" presStyleCnt="0"/>
      <dgm:spPr/>
    </dgm:pt>
    <dgm:pt modelId="{715F2EBC-DE9F-422F-8566-C65D131533FD}" type="pres">
      <dgm:prSet presAssocID="{5A452CB8-5309-4B1F-AAC2-7D15885E8EB7}" presName="rootText2" presStyleLbl="alignAcc1" presStyleIdx="0" presStyleCnt="0">
        <dgm:presLayoutVars>
          <dgm:chPref val="3"/>
        </dgm:presLayoutVars>
      </dgm:prSet>
      <dgm:spPr/>
    </dgm:pt>
    <dgm:pt modelId="{B4512D1A-E9AE-4C60-B9CC-BBC38DBD81DD}" type="pres">
      <dgm:prSet presAssocID="{5A452CB8-5309-4B1F-AAC2-7D15885E8EB7}" presName="topArc2" presStyleLbl="parChTrans1D1" presStyleIdx="4" presStyleCnt="64"/>
      <dgm:spPr/>
    </dgm:pt>
    <dgm:pt modelId="{0995780D-D5E9-4DBD-BE2B-4D7B96667EF9}" type="pres">
      <dgm:prSet presAssocID="{5A452CB8-5309-4B1F-AAC2-7D15885E8EB7}" presName="bottomArc2" presStyleLbl="parChTrans1D1" presStyleIdx="5" presStyleCnt="64"/>
      <dgm:spPr/>
    </dgm:pt>
    <dgm:pt modelId="{AAAEBD72-689B-4F74-A6AA-B2E0C2078EF0}" type="pres">
      <dgm:prSet presAssocID="{5A452CB8-5309-4B1F-AAC2-7D15885E8EB7}" presName="topConnNode2" presStyleLbl="node3" presStyleIdx="0" presStyleCnt="0"/>
      <dgm:spPr/>
    </dgm:pt>
    <dgm:pt modelId="{25F55F67-F04D-491A-9D2E-10E4E8F3562E}" type="pres">
      <dgm:prSet presAssocID="{5A452CB8-5309-4B1F-AAC2-7D15885E8EB7}" presName="hierChild4" presStyleCnt="0"/>
      <dgm:spPr/>
    </dgm:pt>
    <dgm:pt modelId="{8C88A1B5-6024-4457-BC4D-94E104E18003}" type="pres">
      <dgm:prSet presAssocID="{5A452CB8-5309-4B1F-AAC2-7D15885E8EB7}" presName="hierChild5" presStyleCnt="0"/>
      <dgm:spPr/>
    </dgm:pt>
    <dgm:pt modelId="{40D49E6F-4C39-40B6-B0AC-985036F9DFDE}" type="pres">
      <dgm:prSet presAssocID="{1E03102E-40C5-48D2-8DDA-1C594264CFD7}" presName="Name28" presStyleLbl="parChTrans1D3" presStyleIdx="1" presStyleCnt="23"/>
      <dgm:spPr/>
    </dgm:pt>
    <dgm:pt modelId="{CEAD919E-B759-45AF-B654-EB8BA68CE809}" type="pres">
      <dgm:prSet presAssocID="{0601D222-18C8-4E4F-BFED-C3C9FB45FDA5}" presName="hierRoot2" presStyleCnt="0">
        <dgm:presLayoutVars>
          <dgm:hierBranch val="init"/>
        </dgm:presLayoutVars>
      </dgm:prSet>
      <dgm:spPr/>
    </dgm:pt>
    <dgm:pt modelId="{CCC36E82-F5CE-4C72-95E3-E1CDA7167DFE}" type="pres">
      <dgm:prSet presAssocID="{0601D222-18C8-4E4F-BFED-C3C9FB45FDA5}" presName="rootComposite2" presStyleCnt="0"/>
      <dgm:spPr/>
    </dgm:pt>
    <dgm:pt modelId="{37F7F19F-1A51-4F8A-AD18-66E35E71EB40}" type="pres">
      <dgm:prSet presAssocID="{0601D222-18C8-4E4F-BFED-C3C9FB45FDA5}" presName="rootText2" presStyleLbl="alignAcc1" presStyleIdx="0" presStyleCnt="0">
        <dgm:presLayoutVars>
          <dgm:chPref val="3"/>
        </dgm:presLayoutVars>
      </dgm:prSet>
      <dgm:spPr/>
    </dgm:pt>
    <dgm:pt modelId="{EBB68021-D4CA-490D-AEE6-7FACACA0FDA5}" type="pres">
      <dgm:prSet presAssocID="{0601D222-18C8-4E4F-BFED-C3C9FB45FDA5}" presName="topArc2" presStyleLbl="parChTrans1D1" presStyleIdx="6" presStyleCnt="64"/>
      <dgm:spPr/>
    </dgm:pt>
    <dgm:pt modelId="{CE29C33A-212D-4F27-A355-83ACAB493D68}" type="pres">
      <dgm:prSet presAssocID="{0601D222-18C8-4E4F-BFED-C3C9FB45FDA5}" presName="bottomArc2" presStyleLbl="parChTrans1D1" presStyleIdx="7" presStyleCnt="64"/>
      <dgm:spPr/>
    </dgm:pt>
    <dgm:pt modelId="{BDB32153-76AB-44AA-931C-802EA3EE4022}" type="pres">
      <dgm:prSet presAssocID="{0601D222-18C8-4E4F-BFED-C3C9FB45FDA5}" presName="topConnNode2" presStyleLbl="node3" presStyleIdx="0" presStyleCnt="0"/>
      <dgm:spPr/>
    </dgm:pt>
    <dgm:pt modelId="{12322D6A-AE5B-49FF-A533-B61D548FFEB6}" type="pres">
      <dgm:prSet presAssocID="{0601D222-18C8-4E4F-BFED-C3C9FB45FDA5}" presName="hierChild4" presStyleCnt="0"/>
      <dgm:spPr/>
    </dgm:pt>
    <dgm:pt modelId="{C5C03EDE-115B-4285-BEB3-6594DCA966D4}" type="pres">
      <dgm:prSet presAssocID="{0601D222-18C8-4E4F-BFED-C3C9FB45FDA5}" presName="hierChild5" presStyleCnt="0"/>
      <dgm:spPr/>
    </dgm:pt>
    <dgm:pt modelId="{6DEAD224-89B6-4B72-AF03-6702E5F96CF6}" type="pres">
      <dgm:prSet presAssocID="{70F4EBB9-2FD7-41D3-8188-C423742D06C1}" presName="Name28" presStyleLbl="parChTrans1D3" presStyleIdx="2" presStyleCnt="23"/>
      <dgm:spPr/>
    </dgm:pt>
    <dgm:pt modelId="{2E4E5BC5-E880-42CF-85A9-16B178809D78}" type="pres">
      <dgm:prSet presAssocID="{CFEC46A0-5FC8-49B5-BFCF-6E4EA3CCC9A9}" presName="hierRoot2" presStyleCnt="0">
        <dgm:presLayoutVars>
          <dgm:hierBranch val="init"/>
        </dgm:presLayoutVars>
      </dgm:prSet>
      <dgm:spPr/>
    </dgm:pt>
    <dgm:pt modelId="{D83764B5-4FFC-4EBF-A542-4474CC7B3E1B}" type="pres">
      <dgm:prSet presAssocID="{CFEC46A0-5FC8-49B5-BFCF-6E4EA3CCC9A9}" presName="rootComposite2" presStyleCnt="0"/>
      <dgm:spPr/>
    </dgm:pt>
    <dgm:pt modelId="{879EB857-0EED-498D-AD67-F74F2D8D8175}" type="pres">
      <dgm:prSet presAssocID="{CFEC46A0-5FC8-49B5-BFCF-6E4EA3CCC9A9}" presName="rootText2" presStyleLbl="alignAcc1" presStyleIdx="0" presStyleCnt="0">
        <dgm:presLayoutVars>
          <dgm:chPref val="3"/>
        </dgm:presLayoutVars>
      </dgm:prSet>
      <dgm:spPr/>
    </dgm:pt>
    <dgm:pt modelId="{90CB14A0-F9B4-481B-8724-6F61D76B3477}" type="pres">
      <dgm:prSet presAssocID="{CFEC46A0-5FC8-49B5-BFCF-6E4EA3CCC9A9}" presName="topArc2" presStyleLbl="parChTrans1D1" presStyleIdx="8" presStyleCnt="64"/>
      <dgm:spPr/>
    </dgm:pt>
    <dgm:pt modelId="{4652777C-CEB6-4BA7-8318-713CDEC1DF56}" type="pres">
      <dgm:prSet presAssocID="{CFEC46A0-5FC8-49B5-BFCF-6E4EA3CCC9A9}" presName="bottomArc2" presStyleLbl="parChTrans1D1" presStyleIdx="9" presStyleCnt="64"/>
      <dgm:spPr/>
    </dgm:pt>
    <dgm:pt modelId="{2BD8EF2F-880F-4DA9-B276-4DCBAB0F76E6}" type="pres">
      <dgm:prSet presAssocID="{CFEC46A0-5FC8-49B5-BFCF-6E4EA3CCC9A9}" presName="topConnNode2" presStyleLbl="node3" presStyleIdx="0" presStyleCnt="0"/>
      <dgm:spPr/>
    </dgm:pt>
    <dgm:pt modelId="{7BD72C4C-BBD2-4768-92E0-728A00619C39}" type="pres">
      <dgm:prSet presAssocID="{CFEC46A0-5FC8-49B5-BFCF-6E4EA3CCC9A9}" presName="hierChild4" presStyleCnt="0"/>
      <dgm:spPr/>
    </dgm:pt>
    <dgm:pt modelId="{95B597D8-5DD5-48DD-ACD5-54D995AC36F3}" type="pres">
      <dgm:prSet presAssocID="{CFEC46A0-5FC8-49B5-BFCF-6E4EA3CCC9A9}" presName="hierChild5" presStyleCnt="0"/>
      <dgm:spPr/>
    </dgm:pt>
    <dgm:pt modelId="{EA643737-95A2-4D35-9963-8DF5B32B7529}" type="pres">
      <dgm:prSet presAssocID="{CB4F432D-4BD6-4029-87DA-C909CE7E8D3F}" presName="Name28" presStyleLbl="parChTrans1D3" presStyleIdx="3" presStyleCnt="23"/>
      <dgm:spPr/>
    </dgm:pt>
    <dgm:pt modelId="{02C58A8F-4BBB-4E72-AA1C-C0FAEDC2778C}" type="pres">
      <dgm:prSet presAssocID="{D50D7DBA-CDE8-4291-AB73-3B2931171A2D}" presName="hierRoot2" presStyleCnt="0">
        <dgm:presLayoutVars>
          <dgm:hierBranch val="init"/>
        </dgm:presLayoutVars>
      </dgm:prSet>
      <dgm:spPr/>
    </dgm:pt>
    <dgm:pt modelId="{2FB7FBB0-3B82-46C2-9393-3D22EA475EDB}" type="pres">
      <dgm:prSet presAssocID="{D50D7DBA-CDE8-4291-AB73-3B2931171A2D}" presName="rootComposite2" presStyleCnt="0"/>
      <dgm:spPr/>
    </dgm:pt>
    <dgm:pt modelId="{6EFA0ACC-1C4F-43D9-ACED-6A18F8E820C9}" type="pres">
      <dgm:prSet presAssocID="{D50D7DBA-CDE8-4291-AB73-3B2931171A2D}" presName="rootText2" presStyleLbl="alignAcc1" presStyleIdx="0" presStyleCnt="0">
        <dgm:presLayoutVars>
          <dgm:chPref val="3"/>
        </dgm:presLayoutVars>
      </dgm:prSet>
      <dgm:spPr/>
    </dgm:pt>
    <dgm:pt modelId="{267E0604-5BB7-4792-A9D0-CBF28F37522D}" type="pres">
      <dgm:prSet presAssocID="{D50D7DBA-CDE8-4291-AB73-3B2931171A2D}" presName="topArc2" presStyleLbl="parChTrans1D1" presStyleIdx="10" presStyleCnt="64"/>
      <dgm:spPr/>
    </dgm:pt>
    <dgm:pt modelId="{5B587072-F7F3-40A2-851C-3DD5F235FC39}" type="pres">
      <dgm:prSet presAssocID="{D50D7DBA-CDE8-4291-AB73-3B2931171A2D}" presName="bottomArc2" presStyleLbl="parChTrans1D1" presStyleIdx="11" presStyleCnt="64"/>
      <dgm:spPr/>
    </dgm:pt>
    <dgm:pt modelId="{CEF1082F-86B8-4481-BC97-410C00E3775E}" type="pres">
      <dgm:prSet presAssocID="{D50D7DBA-CDE8-4291-AB73-3B2931171A2D}" presName="topConnNode2" presStyleLbl="node3" presStyleIdx="0" presStyleCnt="0"/>
      <dgm:spPr/>
    </dgm:pt>
    <dgm:pt modelId="{92A1EC38-DEEE-42CA-ABC1-1CA09CCBD163}" type="pres">
      <dgm:prSet presAssocID="{D50D7DBA-CDE8-4291-AB73-3B2931171A2D}" presName="hierChild4" presStyleCnt="0"/>
      <dgm:spPr/>
    </dgm:pt>
    <dgm:pt modelId="{33BAB338-6B66-4485-986B-ADC67CAD875B}" type="pres">
      <dgm:prSet presAssocID="{D50D7DBA-CDE8-4291-AB73-3B2931171A2D}" presName="hierChild5" presStyleCnt="0"/>
      <dgm:spPr/>
    </dgm:pt>
    <dgm:pt modelId="{C6D7983C-8A92-4233-8F5C-802BD4091A54}" type="pres">
      <dgm:prSet presAssocID="{C135D3B9-D774-4C79-9D2E-A1FAEF71C1F4}" presName="Name28" presStyleLbl="parChTrans1D3" presStyleIdx="4" presStyleCnt="23"/>
      <dgm:spPr/>
    </dgm:pt>
    <dgm:pt modelId="{CFF53F25-AAE9-499E-A50C-13AFDF633CA8}" type="pres">
      <dgm:prSet presAssocID="{B49E52FD-0880-4060-9BB5-89BC7EB3375D}" presName="hierRoot2" presStyleCnt="0">
        <dgm:presLayoutVars>
          <dgm:hierBranch val="init"/>
        </dgm:presLayoutVars>
      </dgm:prSet>
      <dgm:spPr/>
    </dgm:pt>
    <dgm:pt modelId="{EB6FD460-9E75-45BC-B413-7D8F2FE78795}" type="pres">
      <dgm:prSet presAssocID="{B49E52FD-0880-4060-9BB5-89BC7EB3375D}" presName="rootComposite2" presStyleCnt="0"/>
      <dgm:spPr/>
    </dgm:pt>
    <dgm:pt modelId="{CADC9A0C-FAF4-434E-8DD9-B855A70C0D19}" type="pres">
      <dgm:prSet presAssocID="{B49E52FD-0880-4060-9BB5-89BC7EB3375D}" presName="rootText2" presStyleLbl="alignAcc1" presStyleIdx="0" presStyleCnt="0" custScaleY="99411">
        <dgm:presLayoutVars>
          <dgm:chPref val="3"/>
        </dgm:presLayoutVars>
      </dgm:prSet>
      <dgm:spPr/>
    </dgm:pt>
    <dgm:pt modelId="{4F1694AE-6A2E-4204-AA2B-F6EA74456C5A}" type="pres">
      <dgm:prSet presAssocID="{B49E52FD-0880-4060-9BB5-89BC7EB3375D}" presName="topArc2" presStyleLbl="parChTrans1D1" presStyleIdx="12" presStyleCnt="64"/>
      <dgm:spPr/>
    </dgm:pt>
    <dgm:pt modelId="{AAE57E8E-CA59-4306-8AE0-CF2889C702C8}" type="pres">
      <dgm:prSet presAssocID="{B49E52FD-0880-4060-9BB5-89BC7EB3375D}" presName="bottomArc2" presStyleLbl="parChTrans1D1" presStyleIdx="13" presStyleCnt="64"/>
      <dgm:spPr/>
    </dgm:pt>
    <dgm:pt modelId="{8E023095-DB68-4F39-819E-712CCFFAEACB}" type="pres">
      <dgm:prSet presAssocID="{B49E52FD-0880-4060-9BB5-89BC7EB3375D}" presName="topConnNode2" presStyleLbl="node3" presStyleIdx="0" presStyleCnt="0"/>
      <dgm:spPr/>
    </dgm:pt>
    <dgm:pt modelId="{926286CA-43EE-4B99-A78C-58CB08954E20}" type="pres">
      <dgm:prSet presAssocID="{B49E52FD-0880-4060-9BB5-89BC7EB3375D}" presName="hierChild4" presStyleCnt="0"/>
      <dgm:spPr/>
    </dgm:pt>
    <dgm:pt modelId="{2C287A34-CEE1-4774-BC7C-A9B68517C48F}" type="pres">
      <dgm:prSet presAssocID="{B49E52FD-0880-4060-9BB5-89BC7EB3375D}" presName="hierChild5" presStyleCnt="0"/>
      <dgm:spPr/>
    </dgm:pt>
    <dgm:pt modelId="{EACCD322-746B-4536-95EB-A12E598C5DDD}" type="pres">
      <dgm:prSet presAssocID="{49D38ACE-821A-4AFF-9A53-3845798EAFC2}" presName="hierChild5" presStyleCnt="0"/>
      <dgm:spPr/>
    </dgm:pt>
    <dgm:pt modelId="{51F177DA-49D0-43FF-91ED-2989CB911A2A}" type="pres">
      <dgm:prSet presAssocID="{0D73A25A-12FE-4736-9600-271B8BA9BFF1}" presName="Name28" presStyleLbl="parChTrans1D2" presStyleIdx="1" presStyleCnt="6"/>
      <dgm:spPr/>
    </dgm:pt>
    <dgm:pt modelId="{4BCE5863-DC78-4775-A803-14972F6D4319}" type="pres">
      <dgm:prSet presAssocID="{F553F88B-CF24-44B3-B61F-F6CCD3482926}" presName="hierRoot2" presStyleCnt="0">
        <dgm:presLayoutVars>
          <dgm:hierBranch val="r"/>
        </dgm:presLayoutVars>
      </dgm:prSet>
      <dgm:spPr/>
    </dgm:pt>
    <dgm:pt modelId="{4223A95A-CC4C-418D-80A5-F6A60174EEFE}" type="pres">
      <dgm:prSet presAssocID="{F553F88B-CF24-44B3-B61F-F6CCD3482926}" presName="rootComposite2" presStyleCnt="0"/>
      <dgm:spPr/>
    </dgm:pt>
    <dgm:pt modelId="{E5ACF94E-5605-41EF-849C-764911C26B1E}" type="pres">
      <dgm:prSet presAssocID="{F553F88B-CF24-44B3-B61F-F6CCD3482926}" presName="rootText2" presStyleLbl="alignAcc1" presStyleIdx="0" presStyleCnt="0">
        <dgm:presLayoutVars>
          <dgm:chPref val="3"/>
        </dgm:presLayoutVars>
      </dgm:prSet>
      <dgm:spPr/>
    </dgm:pt>
    <dgm:pt modelId="{F9271F48-84C2-487C-A7FB-472981214BEC}" type="pres">
      <dgm:prSet presAssocID="{F553F88B-CF24-44B3-B61F-F6CCD3482926}" presName="topArc2" presStyleLbl="parChTrans1D1" presStyleIdx="14" presStyleCnt="64"/>
      <dgm:spPr/>
    </dgm:pt>
    <dgm:pt modelId="{239C9063-13A4-405C-B09E-4E57A525F924}" type="pres">
      <dgm:prSet presAssocID="{F553F88B-CF24-44B3-B61F-F6CCD3482926}" presName="bottomArc2" presStyleLbl="parChTrans1D1" presStyleIdx="15" presStyleCnt="64"/>
      <dgm:spPr/>
    </dgm:pt>
    <dgm:pt modelId="{942777E2-4CD2-4E34-BDD5-410D9423EC11}" type="pres">
      <dgm:prSet presAssocID="{F553F88B-CF24-44B3-B61F-F6CCD3482926}" presName="topConnNode2" presStyleLbl="node2" presStyleIdx="0" presStyleCnt="0"/>
      <dgm:spPr/>
    </dgm:pt>
    <dgm:pt modelId="{DC88CBF7-108F-41E7-B5DF-488CC09AF82D}" type="pres">
      <dgm:prSet presAssocID="{F553F88B-CF24-44B3-B61F-F6CCD3482926}" presName="hierChild4" presStyleCnt="0"/>
      <dgm:spPr/>
    </dgm:pt>
    <dgm:pt modelId="{B8516CCB-0283-4E9F-B588-7CAA57E372AE}" type="pres">
      <dgm:prSet presAssocID="{529BB87B-61E1-476D-97EC-EB069E597DA5}" presName="Name28" presStyleLbl="parChTrans1D3" presStyleIdx="5" presStyleCnt="23"/>
      <dgm:spPr/>
    </dgm:pt>
    <dgm:pt modelId="{CA728F9E-75EE-43BF-838C-BA90A60B22EC}" type="pres">
      <dgm:prSet presAssocID="{803F3215-7772-4858-AD2F-585B197B1F82}" presName="hierRoot2" presStyleCnt="0">
        <dgm:presLayoutVars>
          <dgm:hierBranch val="init"/>
        </dgm:presLayoutVars>
      </dgm:prSet>
      <dgm:spPr/>
    </dgm:pt>
    <dgm:pt modelId="{FB99B030-9EFE-45BC-9511-63824C2EE3A3}" type="pres">
      <dgm:prSet presAssocID="{803F3215-7772-4858-AD2F-585B197B1F82}" presName="rootComposite2" presStyleCnt="0"/>
      <dgm:spPr/>
    </dgm:pt>
    <dgm:pt modelId="{F9A57985-8CD7-48A8-B960-411505DD4680}" type="pres">
      <dgm:prSet presAssocID="{803F3215-7772-4858-AD2F-585B197B1F82}" presName="rootText2" presStyleLbl="alignAcc1" presStyleIdx="0" presStyleCnt="0">
        <dgm:presLayoutVars>
          <dgm:chPref val="3"/>
        </dgm:presLayoutVars>
      </dgm:prSet>
      <dgm:spPr/>
    </dgm:pt>
    <dgm:pt modelId="{08ED7A2B-E51C-4B18-A342-ADB5C9A4C42F}" type="pres">
      <dgm:prSet presAssocID="{803F3215-7772-4858-AD2F-585B197B1F82}" presName="topArc2" presStyleLbl="parChTrans1D1" presStyleIdx="16" presStyleCnt="64"/>
      <dgm:spPr/>
    </dgm:pt>
    <dgm:pt modelId="{8CA0DD32-7870-4353-A56C-C2CC72EF7FB5}" type="pres">
      <dgm:prSet presAssocID="{803F3215-7772-4858-AD2F-585B197B1F82}" presName="bottomArc2" presStyleLbl="parChTrans1D1" presStyleIdx="17" presStyleCnt="64"/>
      <dgm:spPr/>
    </dgm:pt>
    <dgm:pt modelId="{7D50EDD2-DFB1-4154-93BD-89D28E219830}" type="pres">
      <dgm:prSet presAssocID="{803F3215-7772-4858-AD2F-585B197B1F82}" presName="topConnNode2" presStyleLbl="node3" presStyleIdx="0" presStyleCnt="0"/>
      <dgm:spPr/>
    </dgm:pt>
    <dgm:pt modelId="{1D8277D8-D2B4-4399-9A50-76504DECA37C}" type="pres">
      <dgm:prSet presAssocID="{803F3215-7772-4858-AD2F-585B197B1F82}" presName="hierChild4" presStyleCnt="0"/>
      <dgm:spPr/>
    </dgm:pt>
    <dgm:pt modelId="{DAA0831A-4B63-4E74-BDB7-3DEECD984995}" type="pres">
      <dgm:prSet presAssocID="{803F3215-7772-4858-AD2F-585B197B1F82}" presName="hierChild5" presStyleCnt="0"/>
      <dgm:spPr/>
    </dgm:pt>
    <dgm:pt modelId="{A6CD1C82-6428-4FD3-8EA8-D6125708496F}" type="pres">
      <dgm:prSet presAssocID="{29D4D3BC-D4AE-4E74-877F-E0EDB9F17ADF}" presName="Name28" presStyleLbl="parChTrans1D3" presStyleIdx="6" presStyleCnt="23"/>
      <dgm:spPr/>
    </dgm:pt>
    <dgm:pt modelId="{ABB3782C-567C-4164-B6EE-88D9131D2E2C}" type="pres">
      <dgm:prSet presAssocID="{F11F7271-29DD-431F-BC6D-E8D109CDA9C1}" presName="hierRoot2" presStyleCnt="0">
        <dgm:presLayoutVars>
          <dgm:hierBranch val="init"/>
        </dgm:presLayoutVars>
      </dgm:prSet>
      <dgm:spPr/>
    </dgm:pt>
    <dgm:pt modelId="{4BED7BF1-5855-45BB-AFDF-3F040D4EBDE3}" type="pres">
      <dgm:prSet presAssocID="{F11F7271-29DD-431F-BC6D-E8D109CDA9C1}" presName="rootComposite2" presStyleCnt="0"/>
      <dgm:spPr/>
    </dgm:pt>
    <dgm:pt modelId="{42F3552E-F77D-403D-89AD-C64C350A6EB2}" type="pres">
      <dgm:prSet presAssocID="{F11F7271-29DD-431F-BC6D-E8D109CDA9C1}" presName="rootText2" presStyleLbl="alignAcc1" presStyleIdx="0" presStyleCnt="0">
        <dgm:presLayoutVars>
          <dgm:chPref val="3"/>
        </dgm:presLayoutVars>
      </dgm:prSet>
      <dgm:spPr/>
    </dgm:pt>
    <dgm:pt modelId="{1BAEB22F-CEC8-483E-AACB-B9BD14C1DFEF}" type="pres">
      <dgm:prSet presAssocID="{F11F7271-29DD-431F-BC6D-E8D109CDA9C1}" presName="topArc2" presStyleLbl="parChTrans1D1" presStyleIdx="18" presStyleCnt="64"/>
      <dgm:spPr/>
    </dgm:pt>
    <dgm:pt modelId="{B00538C4-25C2-4403-A652-20CFF33C4B5D}" type="pres">
      <dgm:prSet presAssocID="{F11F7271-29DD-431F-BC6D-E8D109CDA9C1}" presName="bottomArc2" presStyleLbl="parChTrans1D1" presStyleIdx="19" presStyleCnt="64"/>
      <dgm:spPr/>
    </dgm:pt>
    <dgm:pt modelId="{689CAD72-E409-4583-AD94-35093377954F}" type="pres">
      <dgm:prSet presAssocID="{F11F7271-29DD-431F-BC6D-E8D109CDA9C1}" presName="topConnNode2" presStyleLbl="node3" presStyleIdx="0" presStyleCnt="0"/>
      <dgm:spPr/>
    </dgm:pt>
    <dgm:pt modelId="{7708A0BB-0574-4F26-A586-CF1EE903A8EF}" type="pres">
      <dgm:prSet presAssocID="{F11F7271-29DD-431F-BC6D-E8D109CDA9C1}" presName="hierChild4" presStyleCnt="0"/>
      <dgm:spPr/>
    </dgm:pt>
    <dgm:pt modelId="{81C6B707-F629-42E8-BB5C-4DD6A398140C}" type="pres">
      <dgm:prSet presAssocID="{F11F7271-29DD-431F-BC6D-E8D109CDA9C1}" presName="hierChild5" presStyleCnt="0"/>
      <dgm:spPr/>
    </dgm:pt>
    <dgm:pt modelId="{6F4A0F13-730B-47CB-BBA1-13AE2E92F200}" type="pres">
      <dgm:prSet presAssocID="{6420699A-FD8F-44CB-85B5-F7366DC2F92E}" presName="Name28" presStyleLbl="parChTrans1D3" presStyleIdx="7" presStyleCnt="23"/>
      <dgm:spPr/>
    </dgm:pt>
    <dgm:pt modelId="{06F52180-A011-4E6F-854C-F7B438345751}" type="pres">
      <dgm:prSet presAssocID="{37898F9A-77AF-4ACD-90D7-056BE7AA6E28}" presName="hierRoot2" presStyleCnt="0">
        <dgm:presLayoutVars>
          <dgm:hierBranch val="init"/>
        </dgm:presLayoutVars>
      </dgm:prSet>
      <dgm:spPr/>
    </dgm:pt>
    <dgm:pt modelId="{77C79A41-0429-47CB-BD35-A39596721435}" type="pres">
      <dgm:prSet presAssocID="{37898F9A-77AF-4ACD-90D7-056BE7AA6E28}" presName="rootComposite2" presStyleCnt="0"/>
      <dgm:spPr/>
    </dgm:pt>
    <dgm:pt modelId="{D6D6F63D-9FC9-4E95-B34C-062A919E432D}" type="pres">
      <dgm:prSet presAssocID="{37898F9A-77AF-4ACD-90D7-056BE7AA6E28}" presName="rootText2" presStyleLbl="alignAcc1" presStyleIdx="0" presStyleCnt="0">
        <dgm:presLayoutVars>
          <dgm:chPref val="3"/>
        </dgm:presLayoutVars>
      </dgm:prSet>
      <dgm:spPr/>
    </dgm:pt>
    <dgm:pt modelId="{5CE468CD-C6DC-4E1B-9541-29C1E06088F8}" type="pres">
      <dgm:prSet presAssocID="{37898F9A-77AF-4ACD-90D7-056BE7AA6E28}" presName="topArc2" presStyleLbl="parChTrans1D1" presStyleIdx="20" presStyleCnt="64"/>
      <dgm:spPr/>
    </dgm:pt>
    <dgm:pt modelId="{9EA093E1-C5C0-4EA8-B0CF-8EC9C4DF4AEA}" type="pres">
      <dgm:prSet presAssocID="{37898F9A-77AF-4ACD-90D7-056BE7AA6E28}" presName="bottomArc2" presStyleLbl="parChTrans1D1" presStyleIdx="21" presStyleCnt="64"/>
      <dgm:spPr/>
    </dgm:pt>
    <dgm:pt modelId="{BF0500A7-0DC4-4346-9411-A692BB9D6AB0}" type="pres">
      <dgm:prSet presAssocID="{37898F9A-77AF-4ACD-90D7-056BE7AA6E28}" presName="topConnNode2" presStyleLbl="node3" presStyleIdx="0" presStyleCnt="0"/>
      <dgm:spPr/>
    </dgm:pt>
    <dgm:pt modelId="{A2E80B75-4B02-468F-B1DF-AB65BAB180FA}" type="pres">
      <dgm:prSet presAssocID="{37898F9A-77AF-4ACD-90D7-056BE7AA6E28}" presName="hierChild4" presStyleCnt="0"/>
      <dgm:spPr/>
    </dgm:pt>
    <dgm:pt modelId="{EB6E7217-3E12-4C7A-A23B-BDE9125E5639}" type="pres">
      <dgm:prSet presAssocID="{37898F9A-77AF-4ACD-90D7-056BE7AA6E28}" presName="hierChild5" presStyleCnt="0"/>
      <dgm:spPr/>
    </dgm:pt>
    <dgm:pt modelId="{9A13D7CF-D7B9-4312-84CC-AD49DF716E07}" type="pres">
      <dgm:prSet presAssocID="{F553F88B-CF24-44B3-B61F-F6CCD3482926}" presName="hierChild5" presStyleCnt="0"/>
      <dgm:spPr/>
    </dgm:pt>
    <dgm:pt modelId="{4985B14F-3FCC-48F9-8387-A5844CADAD67}" type="pres">
      <dgm:prSet presAssocID="{AB1C098B-211E-44DC-8BC8-F3F6FB31F2D6}" presName="Name28" presStyleLbl="parChTrans1D2" presStyleIdx="2" presStyleCnt="6"/>
      <dgm:spPr/>
    </dgm:pt>
    <dgm:pt modelId="{DC836BCD-0D2E-4A1B-9947-F4E343AB59F0}" type="pres">
      <dgm:prSet presAssocID="{33B6AD1D-85F9-4D54-9699-81E4F29C4C60}" presName="hierRoot2" presStyleCnt="0">
        <dgm:presLayoutVars>
          <dgm:hierBranch val="r"/>
        </dgm:presLayoutVars>
      </dgm:prSet>
      <dgm:spPr/>
    </dgm:pt>
    <dgm:pt modelId="{26E3C050-30B7-4622-BD90-90048DD3974E}" type="pres">
      <dgm:prSet presAssocID="{33B6AD1D-85F9-4D54-9699-81E4F29C4C60}" presName="rootComposite2" presStyleCnt="0"/>
      <dgm:spPr/>
    </dgm:pt>
    <dgm:pt modelId="{20CEEE02-3466-47CC-AA07-8E14B45438CB}" type="pres">
      <dgm:prSet presAssocID="{33B6AD1D-85F9-4D54-9699-81E4F29C4C60}" presName="rootText2" presStyleLbl="alignAcc1" presStyleIdx="0" presStyleCnt="0">
        <dgm:presLayoutVars>
          <dgm:chPref val="3"/>
        </dgm:presLayoutVars>
      </dgm:prSet>
      <dgm:spPr/>
    </dgm:pt>
    <dgm:pt modelId="{BA521AF7-7060-4C9C-9BF9-D6E25742CCD6}" type="pres">
      <dgm:prSet presAssocID="{33B6AD1D-85F9-4D54-9699-81E4F29C4C60}" presName="topArc2" presStyleLbl="parChTrans1D1" presStyleIdx="22" presStyleCnt="64"/>
      <dgm:spPr/>
    </dgm:pt>
    <dgm:pt modelId="{6D80DB0F-CC9F-4DDC-9029-3438101017C6}" type="pres">
      <dgm:prSet presAssocID="{33B6AD1D-85F9-4D54-9699-81E4F29C4C60}" presName="bottomArc2" presStyleLbl="parChTrans1D1" presStyleIdx="23" presStyleCnt="64"/>
      <dgm:spPr/>
    </dgm:pt>
    <dgm:pt modelId="{8ECD5B15-95D7-44FF-B7F9-B9328CFF7B21}" type="pres">
      <dgm:prSet presAssocID="{33B6AD1D-85F9-4D54-9699-81E4F29C4C60}" presName="topConnNode2" presStyleLbl="node2" presStyleIdx="0" presStyleCnt="0"/>
      <dgm:spPr/>
    </dgm:pt>
    <dgm:pt modelId="{E4867A4A-F54C-4F68-8F94-632DCFA5B16A}" type="pres">
      <dgm:prSet presAssocID="{33B6AD1D-85F9-4D54-9699-81E4F29C4C60}" presName="hierChild4" presStyleCnt="0"/>
      <dgm:spPr/>
    </dgm:pt>
    <dgm:pt modelId="{E47CC390-6AEF-4B66-9B37-BF2683A11916}" type="pres">
      <dgm:prSet presAssocID="{6001C48A-53F0-47D9-A947-28642ACD2FB8}" presName="Name28" presStyleLbl="parChTrans1D3" presStyleIdx="8" presStyleCnt="23"/>
      <dgm:spPr/>
    </dgm:pt>
    <dgm:pt modelId="{BC16FE04-8924-42ED-BFA7-D29298D077AF}" type="pres">
      <dgm:prSet presAssocID="{AAC85783-D94C-4636-965F-D772E5F67FE1}" presName="hierRoot2" presStyleCnt="0">
        <dgm:presLayoutVars>
          <dgm:hierBranch val="init"/>
        </dgm:presLayoutVars>
      </dgm:prSet>
      <dgm:spPr/>
    </dgm:pt>
    <dgm:pt modelId="{AFBDE148-CEF7-4CD3-BD9A-D7F266A2173A}" type="pres">
      <dgm:prSet presAssocID="{AAC85783-D94C-4636-965F-D772E5F67FE1}" presName="rootComposite2" presStyleCnt="0"/>
      <dgm:spPr/>
    </dgm:pt>
    <dgm:pt modelId="{0AB244E7-C3D3-470D-80AC-F45E39D49CBC}" type="pres">
      <dgm:prSet presAssocID="{AAC85783-D94C-4636-965F-D772E5F67FE1}" presName="rootText2" presStyleLbl="alignAcc1" presStyleIdx="0" presStyleCnt="0">
        <dgm:presLayoutVars>
          <dgm:chPref val="3"/>
        </dgm:presLayoutVars>
      </dgm:prSet>
      <dgm:spPr/>
    </dgm:pt>
    <dgm:pt modelId="{D06C80FE-A4BC-46F3-A181-D37FFD7E3C17}" type="pres">
      <dgm:prSet presAssocID="{AAC85783-D94C-4636-965F-D772E5F67FE1}" presName="topArc2" presStyleLbl="parChTrans1D1" presStyleIdx="24" presStyleCnt="64"/>
      <dgm:spPr/>
    </dgm:pt>
    <dgm:pt modelId="{480CAC08-1CE8-4D10-8C81-DD7839D13388}" type="pres">
      <dgm:prSet presAssocID="{AAC85783-D94C-4636-965F-D772E5F67FE1}" presName="bottomArc2" presStyleLbl="parChTrans1D1" presStyleIdx="25" presStyleCnt="64"/>
      <dgm:spPr/>
    </dgm:pt>
    <dgm:pt modelId="{41249062-64C2-4EEC-A2E9-E622D307F4FB}" type="pres">
      <dgm:prSet presAssocID="{AAC85783-D94C-4636-965F-D772E5F67FE1}" presName="topConnNode2" presStyleLbl="node3" presStyleIdx="0" presStyleCnt="0"/>
      <dgm:spPr/>
    </dgm:pt>
    <dgm:pt modelId="{2068E1ED-5C0E-44D8-9613-6CE917EE9C51}" type="pres">
      <dgm:prSet presAssocID="{AAC85783-D94C-4636-965F-D772E5F67FE1}" presName="hierChild4" presStyleCnt="0"/>
      <dgm:spPr/>
    </dgm:pt>
    <dgm:pt modelId="{A0A4B437-F5BA-48E1-B983-96D484D029C2}" type="pres">
      <dgm:prSet presAssocID="{AAC85783-D94C-4636-965F-D772E5F67FE1}" presName="hierChild5" presStyleCnt="0"/>
      <dgm:spPr/>
    </dgm:pt>
    <dgm:pt modelId="{F092818C-A151-406C-B799-C77DCEB0E955}" type="pres">
      <dgm:prSet presAssocID="{036A21C5-5A41-48AA-97AF-7F4390C6DEAD}" presName="Name28" presStyleLbl="parChTrans1D3" presStyleIdx="9" presStyleCnt="23"/>
      <dgm:spPr/>
    </dgm:pt>
    <dgm:pt modelId="{1CD46020-3128-421E-8C5F-914CB466DBC9}" type="pres">
      <dgm:prSet presAssocID="{6BA2E7AB-A8D2-4142-A255-848D318E3A81}" presName="hierRoot2" presStyleCnt="0">
        <dgm:presLayoutVars>
          <dgm:hierBranch val="init"/>
        </dgm:presLayoutVars>
      </dgm:prSet>
      <dgm:spPr/>
    </dgm:pt>
    <dgm:pt modelId="{537C4AC1-04AE-43B7-9891-E511CBD02895}" type="pres">
      <dgm:prSet presAssocID="{6BA2E7AB-A8D2-4142-A255-848D318E3A81}" presName="rootComposite2" presStyleCnt="0"/>
      <dgm:spPr/>
    </dgm:pt>
    <dgm:pt modelId="{EB64D5C1-A50D-4792-B14A-3D8B31150D0B}" type="pres">
      <dgm:prSet presAssocID="{6BA2E7AB-A8D2-4142-A255-848D318E3A81}" presName="rootText2" presStyleLbl="alignAcc1" presStyleIdx="0" presStyleCnt="0">
        <dgm:presLayoutVars>
          <dgm:chPref val="3"/>
        </dgm:presLayoutVars>
      </dgm:prSet>
      <dgm:spPr/>
    </dgm:pt>
    <dgm:pt modelId="{C9C4F2A5-9FF9-4068-BF74-3370BA5DDEFD}" type="pres">
      <dgm:prSet presAssocID="{6BA2E7AB-A8D2-4142-A255-848D318E3A81}" presName="topArc2" presStyleLbl="parChTrans1D1" presStyleIdx="26" presStyleCnt="64"/>
      <dgm:spPr/>
    </dgm:pt>
    <dgm:pt modelId="{C8ACA65B-4D29-4B23-8BEA-7C501ED9FDB9}" type="pres">
      <dgm:prSet presAssocID="{6BA2E7AB-A8D2-4142-A255-848D318E3A81}" presName="bottomArc2" presStyleLbl="parChTrans1D1" presStyleIdx="27" presStyleCnt="64"/>
      <dgm:spPr/>
    </dgm:pt>
    <dgm:pt modelId="{6224CD59-C73D-4340-978F-98011706B0D9}" type="pres">
      <dgm:prSet presAssocID="{6BA2E7AB-A8D2-4142-A255-848D318E3A81}" presName="topConnNode2" presStyleLbl="node3" presStyleIdx="0" presStyleCnt="0"/>
      <dgm:spPr/>
    </dgm:pt>
    <dgm:pt modelId="{38908FA5-F7B3-4649-955C-4CC806A3025B}" type="pres">
      <dgm:prSet presAssocID="{6BA2E7AB-A8D2-4142-A255-848D318E3A81}" presName="hierChild4" presStyleCnt="0"/>
      <dgm:spPr/>
    </dgm:pt>
    <dgm:pt modelId="{F496381A-2DB3-48C1-8352-A2829CF6C9D5}" type="pres">
      <dgm:prSet presAssocID="{6BA2E7AB-A8D2-4142-A255-848D318E3A81}" presName="hierChild5" presStyleCnt="0"/>
      <dgm:spPr/>
    </dgm:pt>
    <dgm:pt modelId="{3F6D9C14-A337-4B62-AB89-6B903794C583}" type="pres">
      <dgm:prSet presAssocID="{529B6FC8-2AD2-4F71-A15F-645CFEFA7B6E}" presName="Name28" presStyleLbl="parChTrans1D3" presStyleIdx="10" presStyleCnt="23"/>
      <dgm:spPr/>
    </dgm:pt>
    <dgm:pt modelId="{61045B62-1A66-478C-8EE5-0A6A66DD7898}" type="pres">
      <dgm:prSet presAssocID="{D80C0464-D9C7-417B-82BD-4FF12A6C8B5B}" presName="hierRoot2" presStyleCnt="0">
        <dgm:presLayoutVars>
          <dgm:hierBranch val="init"/>
        </dgm:presLayoutVars>
      </dgm:prSet>
      <dgm:spPr/>
    </dgm:pt>
    <dgm:pt modelId="{D9E5498E-D040-4C8A-85D8-9BCDFC96E927}" type="pres">
      <dgm:prSet presAssocID="{D80C0464-D9C7-417B-82BD-4FF12A6C8B5B}" presName="rootComposite2" presStyleCnt="0"/>
      <dgm:spPr/>
    </dgm:pt>
    <dgm:pt modelId="{FF15E742-D3A9-4EE4-869E-23AB4684B88E}" type="pres">
      <dgm:prSet presAssocID="{D80C0464-D9C7-417B-82BD-4FF12A6C8B5B}" presName="rootText2" presStyleLbl="alignAcc1" presStyleIdx="0" presStyleCnt="0">
        <dgm:presLayoutVars>
          <dgm:chPref val="3"/>
        </dgm:presLayoutVars>
      </dgm:prSet>
      <dgm:spPr/>
    </dgm:pt>
    <dgm:pt modelId="{5A5F8122-F539-4C9E-9553-137E9289397A}" type="pres">
      <dgm:prSet presAssocID="{D80C0464-D9C7-417B-82BD-4FF12A6C8B5B}" presName="topArc2" presStyleLbl="parChTrans1D1" presStyleIdx="28" presStyleCnt="64"/>
      <dgm:spPr/>
    </dgm:pt>
    <dgm:pt modelId="{7ABA326B-AB82-4695-8B95-8A31B5E178BF}" type="pres">
      <dgm:prSet presAssocID="{D80C0464-D9C7-417B-82BD-4FF12A6C8B5B}" presName="bottomArc2" presStyleLbl="parChTrans1D1" presStyleIdx="29" presStyleCnt="64"/>
      <dgm:spPr/>
    </dgm:pt>
    <dgm:pt modelId="{72F3C8E1-797E-400E-907B-596C530211B0}" type="pres">
      <dgm:prSet presAssocID="{D80C0464-D9C7-417B-82BD-4FF12A6C8B5B}" presName="topConnNode2" presStyleLbl="node3" presStyleIdx="0" presStyleCnt="0"/>
      <dgm:spPr/>
    </dgm:pt>
    <dgm:pt modelId="{4DCE3B23-69D4-4D50-A4EB-E09F619489C0}" type="pres">
      <dgm:prSet presAssocID="{D80C0464-D9C7-417B-82BD-4FF12A6C8B5B}" presName="hierChild4" presStyleCnt="0"/>
      <dgm:spPr/>
    </dgm:pt>
    <dgm:pt modelId="{E78B492E-590E-4D86-99A1-FD9A52ACC9A9}" type="pres">
      <dgm:prSet presAssocID="{D80C0464-D9C7-417B-82BD-4FF12A6C8B5B}" presName="hierChild5" presStyleCnt="0"/>
      <dgm:spPr/>
    </dgm:pt>
    <dgm:pt modelId="{A435064E-7DA0-42D7-BE3E-83255FDA6D68}" type="pres">
      <dgm:prSet presAssocID="{E0F308AE-ADF1-4FC2-8EF7-47D56634A0FF}" presName="Name28" presStyleLbl="parChTrans1D3" presStyleIdx="11" presStyleCnt="23"/>
      <dgm:spPr/>
    </dgm:pt>
    <dgm:pt modelId="{47377784-8E2F-42D3-BCD1-FCE2E4D9F2C0}" type="pres">
      <dgm:prSet presAssocID="{17FF8691-AE5F-4165-911F-2AFF2C04F464}" presName="hierRoot2" presStyleCnt="0">
        <dgm:presLayoutVars>
          <dgm:hierBranch val="init"/>
        </dgm:presLayoutVars>
      </dgm:prSet>
      <dgm:spPr/>
    </dgm:pt>
    <dgm:pt modelId="{5ABBFCC7-9446-4B2B-B2BF-174E82612112}" type="pres">
      <dgm:prSet presAssocID="{17FF8691-AE5F-4165-911F-2AFF2C04F464}" presName="rootComposite2" presStyleCnt="0"/>
      <dgm:spPr/>
    </dgm:pt>
    <dgm:pt modelId="{FDAE6AB4-8EDB-494F-B772-8B43F3FFC2BC}" type="pres">
      <dgm:prSet presAssocID="{17FF8691-AE5F-4165-911F-2AFF2C04F464}" presName="rootText2" presStyleLbl="alignAcc1" presStyleIdx="0" presStyleCnt="0">
        <dgm:presLayoutVars>
          <dgm:chPref val="3"/>
        </dgm:presLayoutVars>
      </dgm:prSet>
      <dgm:spPr/>
    </dgm:pt>
    <dgm:pt modelId="{717D8FE5-485E-440E-AE6F-84DF9B215252}" type="pres">
      <dgm:prSet presAssocID="{17FF8691-AE5F-4165-911F-2AFF2C04F464}" presName="topArc2" presStyleLbl="parChTrans1D1" presStyleIdx="30" presStyleCnt="64"/>
      <dgm:spPr/>
    </dgm:pt>
    <dgm:pt modelId="{F6C322C1-B40D-49E8-8F5B-9E02BC515E75}" type="pres">
      <dgm:prSet presAssocID="{17FF8691-AE5F-4165-911F-2AFF2C04F464}" presName="bottomArc2" presStyleLbl="parChTrans1D1" presStyleIdx="31" presStyleCnt="64"/>
      <dgm:spPr/>
    </dgm:pt>
    <dgm:pt modelId="{200BFE2D-5BEF-4056-8B92-985FDC6BEC16}" type="pres">
      <dgm:prSet presAssocID="{17FF8691-AE5F-4165-911F-2AFF2C04F464}" presName="topConnNode2" presStyleLbl="node3" presStyleIdx="0" presStyleCnt="0"/>
      <dgm:spPr/>
    </dgm:pt>
    <dgm:pt modelId="{CD6BC4F7-C289-413B-AF38-9DB52BF19DCB}" type="pres">
      <dgm:prSet presAssocID="{17FF8691-AE5F-4165-911F-2AFF2C04F464}" presName="hierChild4" presStyleCnt="0"/>
      <dgm:spPr/>
    </dgm:pt>
    <dgm:pt modelId="{60F25B13-4E26-4DB6-B3F5-B5CD551A3503}" type="pres">
      <dgm:prSet presAssocID="{17FF8691-AE5F-4165-911F-2AFF2C04F464}" presName="hierChild5" presStyleCnt="0"/>
      <dgm:spPr/>
    </dgm:pt>
    <dgm:pt modelId="{F2E4D222-0D24-4570-8AA6-566CF137CCE9}" type="pres">
      <dgm:prSet presAssocID="{51F6BD68-5FAA-4D9D-83AA-FB7D01D90D35}" presName="Name28" presStyleLbl="parChTrans1D3" presStyleIdx="12" presStyleCnt="23"/>
      <dgm:spPr/>
    </dgm:pt>
    <dgm:pt modelId="{19E29FC2-4546-4465-A1E6-96E6B82B5619}" type="pres">
      <dgm:prSet presAssocID="{920FB586-9B9F-4D67-AA07-BFBF8F5CEED7}" presName="hierRoot2" presStyleCnt="0">
        <dgm:presLayoutVars>
          <dgm:hierBranch val="init"/>
        </dgm:presLayoutVars>
      </dgm:prSet>
      <dgm:spPr/>
    </dgm:pt>
    <dgm:pt modelId="{EC5947D7-ED33-44FB-80EF-E5D7E07A6B4A}" type="pres">
      <dgm:prSet presAssocID="{920FB586-9B9F-4D67-AA07-BFBF8F5CEED7}" presName="rootComposite2" presStyleCnt="0"/>
      <dgm:spPr/>
    </dgm:pt>
    <dgm:pt modelId="{A107B104-1E5D-40D1-B243-8EB0C8E79727}" type="pres">
      <dgm:prSet presAssocID="{920FB586-9B9F-4D67-AA07-BFBF8F5CEED7}" presName="rootText2" presStyleLbl="alignAcc1" presStyleIdx="0" presStyleCnt="0">
        <dgm:presLayoutVars>
          <dgm:chPref val="3"/>
        </dgm:presLayoutVars>
      </dgm:prSet>
      <dgm:spPr/>
    </dgm:pt>
    <dgm:pt modelId="{51FF7D7A-63D4-4A0C-B991-1332875F05D1}" type="pres">
      <dgm:prSet presAssocID="{920FB586-9B9F-4D67-AA07-BFBF8F5CEED7}" presName="topArc2" presStyleLbl="parChTrans1D1" presStyleIdx="32" presStyleCnt="64"/>
      <dgm:spPr/>
    </dgm:pt>
    <dgm:pt modelId="{B9D9D965-2D59-4FB7-BC37-A6E1818C84B8}" type="pres">
      <dgm:prSet presAssocID="{920FB586-9B9F-4D67-AA07-BFBF8F5CEED7}" presName="bottomArc2" presStyleLbl="parChTrans1D1" presStyleIdx="33" presStyleCnt="64"/>
      <dgm:spPr/>
    </dgm:pt>
    <dgm:pt modelId="{AF8ECC23-29CE-4B8C-9C82-5280793C437F}" type="pres">
      <dgm:prSet presAssocID="{920FB586-9B9F-4D67-AA07-BFBF8F5CEED7}" presName="topConnNode2" presStyleLbl="node3" presStyleIdx="0" presStyleCnt="0"/>
      <dgm:spPr/>
    </dgm:pt>
    <dgm:pt modelId="{26A7CF6F-5CD3-421B-943B-B58493BA160B}" type="pres">
      <dgm:prSet presAssocID="{920FB586-9B9F-4D67-AA07-BFBF8F5CEED7}" presName="hierChild4" presStyleCnt="0"/>
      <dgm:spPr/>
    </dgm:pt>
    <dgm:pt modelId="{999E5992-6D4A-4ECA-A8ED-3C3B8CBFA9AC}" type="pres">
      <dgm:prSet presAssocID="{920FB586-9B9F-4D67-AA07-BFBF8F5CEED7}" presName="hierChild5" presStyleCnt="0"/>
      <dgm:spPr/>
    </dgm:pt>
    <dgm:pt modelId="{B1F1A84C-77AA-43E3-B5D1-8084EB85E682}" type="pres">
      <dgm:prSet presAssocID="{33B6AD1D-85F9-4D54-9699-81E4F29C4C60}" presName="hierChild5" presStyleCnt="0"/>
      <dgm:spPr/>
    </dgm:pt>
    <dgm:pt modelId="{477B2692-22AB-48F4-90BF-4A978E1D4F89}" type="pres">
      <dgm:prSet presAssocID="{0183A5A0-5A53-48D0-A1F0-EC5570C896A1}" presName="Name28" presStyleLbl="parChTrans1D2" presStyleIdx="3" presStyleCnt="6"/>
      <dgm:spPr/>
    </dgm:pt>
    <dgm:pt modelId="{1A49F60E-A161-437C-9779-01725316DD8B}" type="pres">
      <dgm:prSet presAssocID="{89D478E1-D19C-404B-BFB9-5AC41862ECEE}" presName="hierRoot2" presStyleCnt="0">
        <dgm:presLayoutVars>
          <dgm:hierBranch val="init"/>
        </dgm:presLayoutVars>
      </dgm:prSet>
      <dgm:spPr/>
    </dgm:pt>
    <dgm:pt modelId="{53DEAAC4-D338-44C4-9482-14CEEE415FF0}" type="pres">
      <dgm:prSet presAssocID="{89D478E1-D19C-404B-BFB9-5AC41862ECEE}" presName="rootComposite2" presStyleCnt="0"/>
      <dgm:spPr/>
    </dgm:pt>
    <dgm:pt modelId="{33A0D416-502B-4322-AFA1-0022591E732F}" type="pres">
      <dgm:prSet presAssocID="{89D478E1-D19C-404B-BFB9-5AC41862ECEE}" presName="rootText2" presStyleLbl="alignAcc1" presStyleIdx="0" presStyleCnt="0">
        <dgm:presLayoutVars>
          <dgm:chPref val="3"/>
        </dgm:presLayoutVars>
      </dgm:prSet>
      <dgm:spPr/>
    </dgm:pt>
    <dgm:pt modelId="{12ED9D47-9205-4E15-95B6-8F294F1B2907}" type="pres">
      <dgm:prSet presAssocID="{89D478E1-D19C-404B-BFB9-5AC41862ECEE}" presName="topArc2" presStyleLbl="parChTrans1D1" presStyleIdx="34" presStyleCnt="64"/>
      <dgm:spPr/>
    </dgm:pt>
    <dgm:pt modelId="{25DCCC3B-BDC8-46FA-9D62-9C77148726EA}" type="pres">
      <dgm:prSet presAssocID="{89D478E1-D19C-404B-BFB9-5AC41862ECEE}" presName="bottomArc2" presStyleLbl="parChTrans1D1" presStyleIdx="35" presStyleCnt="64"/>
      <dgm:spPr/>
    </dgm:pt>
    <dgm:pt modelId="{7F9B46DA-B0D2-42EA-B617-FC7EA099F4FB}" type="pres">
      <dgm:prSet presAssocID="{89D478E1-D19C-404B-BFB9-5AC41862ECEE}" presName="topConnNode2" presStyleLbl="node2" presStyleIdx="0" presStyleCnt="0"/>
      <dgm:spPr/>
    </dgm:pt>
    <dgm:pt modelId="{88AD25F3-8C2E-4ADA-A1B7-2B78474FE6A2}" type="pres">
      <dgm:prSet presAssocID="{89D478E1-D19C-404B-BFB9-5AC41862ECEE}" presName="hierChild4" presStyleCnt="0"/>
      <dgm:spPr/>
    </dgm:pt>
    <dgm:pt modelId="{FA467DE6-DA35-4945-8A90-B143B570724A}" type="pres">
      <dgm:prSet presAssocID="{1A061B5E-B70A-46AF-8080-5BDF83111DF4}" presName="Name28" presStyleLbl="parChTrans1D3" presStyleIdx="13" presStyleCnt="23"/>
      <dgm:spPr/>
    </dgm:pt>
    <dgm:pt modelId="{046D2736-A296-4CCC-B2A9-BF9866D117B5}" type="pres">
      <dgm:prSet presAssocID="{77054E4F-8074-4E66-A821-2AA891532A5D}" presName="hierRoot2" presStyleCnt="0">
        <dgm:presLayoutVars>
          <dgm:hierBranch val="init"/>
        </dgm:presLayoutVars>
      </dgm:prSet>
      <dgm:spPr/>
    </dgm:pt>
    <dgm:pt modelId="{1AAA5A15-415E-4053-BC7F-06C8A98E73FA}" type="pres">
      <dgm:prSet presAssocID="{77054E4F-8074-4E66-A821-2AA891532A5D}" presName="rootComposite2" presStyleCnt="0"/>
      <dgm:spPr/>
    </dgm:pt>
    <dgm:pt modelId="{9F510D36-F47A-4A25-B9FB-1E2391404A29}" type="pres">
      <dgm:prSet presAssocID="{77054E4F-8074-4E66-A821-2AA891532A5D}" presName="rootText2" presStyleLbl="alignAcc1" presStyleIdx="0" presStyleCnt="0">
        <dgm:presLayoutVars>
          <dgm:chPref val="3"/>
        </dgm:presLayoutVars>
      </dgm:prSet>
      <dgm:spPr/>
    </dgm:pt>
    <dgm:pt modelId="{7097B737-8B1D-4A0E-8907-608D3BBEABF1}" type="pres">
      <dgm:prSet presAssocID="{77054E4F-8074-4E66-A821-2AA891532A5D}" presName="topArc2" presStyleLbl="parChTrans1D1" presStyleIdx="36" presStyleCnt="64"/>
      <dgm:spPr/>
    </dgm:pt>
    <dgm:pt modelId="{E10C632C-54FA-4944-A56E-017C591D4A84}" type="pres">
      <dgm:prSet presAssocID="{77054E4F-8074-4E66-A821-2AA891532A5D}" presName="bottomArc2" presStyleLbl="parChTrans1D1" presStyleIdx="37" presStyleCnt="64"/>
      <dgm:spPr/>
    </dgm:pt>
    <dgm:pt modelId="{11E69494-F712-41C5-9198-E14703CE5DC8}" type="pres">
      <dgm:prSet presAssocID="{77054E4F-8074-4E66-A821-2AA891532A5D}" presName="topConnNode2" presStyleLbl="node3" presStyleIdx="0" presStyleCnt="0"/>
      <dgm:spPr/>
    </dgm:pt>
    <dgm:pt modelId="{E6112B69-6B0E-400E-B23B-A16C07A48E6A}" type="pres">
      <dgm:prSet presAssocID="{77054E4F-8074-4E66-A821-2AA891532A5D}" presName="hierChild4" presStyleCnt="0"/>
      <dgm:spPr/>
    </dgm:pt>
    <dgm:pt modelId="{C623024B-1E03-4F8A-8F74-6B3CFE8B51C3}" type="pres">
      <dgm:prSet presAssocID="{77054E4F-8074-4E66-A821-2AA891532A5D}" presName="hierChild5" presStyleCnt="0"/>
      <dgm:spPr/>
    </dgm:pt>
    <dgm:pt modelId="{A14FF8BA-5D15-42E7-9391-303B6954E3F2}" type="pres">
      <dgm:prSet presAssocID="{3C6C924C-D7A6-4037-BC5B-76DAAF0D529D}" presName="Name28" presStyleLbl="parChTrans1D3" presStyleIdx="14" presStyleCnt="23"/>
      <dgm:spPr/>
    </dgm:pt>
    <dgm:pt modelId="{0D591AC8-EE3C-4B7F-A7DA-8A67975C952B}" type="pres">
      <dgm:prSet presAssocID="{6D0CE4A9-D392-4157-8DF1-C4B4F5A8709E}" presName="hierRoot2" presStyleCnt="0">
        <dgm:presLayoutVars>
          <dgm:hierBranch val="init"/>
        </dgm:presLayoutVars>
      </dgm:prSet>
      <dgm:spPr/>
    </dgm:pt>
    <dgm:pt modelId="{5CB467BD-687D-4427-8AB8-5B9A673F9386}" type="pres">
      <dgm:prSet presAssocID="{6D0CE4A9-D392-4157-8DF1-C4B4F5A8709E}" presName="rootComposite2" presStyleCnt="0"/>
      <dgm:spPr/>
    </dgm:pt>
    <dgm:pt modelId="{70C2920A-AB37-4C6E-B13C-1DBBC6FF6870}" type="pres">
      <dgm:prSet presAssocID="{6D0CE4A9-D392-4157-8DF1-C4B4F5A8709E}" presName="rootText2" presStyleLbl="alignAcc1" presStyleIdx="0" presStyleCnt="0">
        <dgm:presLayoutVars>
          <dgm:chPref val="3"/>
        </dgm:presLayoutVars>
      </dgm:prSet>
      <dgm:spPr/>
    </dgm:pt>
    <dgm:pt modelId="{CAD9764D-BB79-4170-ADD5-B927EAED0C1A}" type="pres">
      <dgm:prSet presAssocID="{6D0CE4A9-D392-4157-8DF1-C4B4F5A8709E}" presName="topArc2" presStyleLbl="parChTrans1D1" presStyleIdx="38" presStyleCnt="64"/>
      <dgm:spPr/>
    </dgm:pt>
    <dgm:pt modelId="{E4B9D319-1DDB-4DF6-BB0F-4163021714AA}" type="pres">
      <dgm:prSet presAssocID="{6D0CE4A9-D392-4157-8DF1-C4B4F5A8709E}" presName="bottomArc2" presStyleLbl="parChTrans1D1" presStyleIdx="39" presStyleCnt="64"/>
      <dgm:spPr/>
    </dgm:pt>
    <dgm:pt modelId="{BB64754D-17CD-426D-B2AF-7A14422D5E9E}" type="pres">
      <dgm:prSet presAssocID="{6D0CE4A9-D392-4157-8DF1-C4B4F5A8709E}" presName="topConnNode2" presStyleLbl="node3" presStyleIdx="0" presStyleCnt="0"/>
      <dgm:spPr/>
    </dgm:pt>
    <dgm:pt modelId="{949E7202-18EB-4655-9205-6B550BB03D88}" type="pres">
      <dgm:prSet presAssocID="{6D0CE4A9-D392-4157-8DF1-C4B4F5A8709E}" presName="hierChild4" presStyleCnt="0"/>
      <dgm:spPr/>
    </dgm:pt>
    <dgm:pt modelId="{0FD79E78-AED5-4E78-98FB-2DC0BCE9EA24}" type="pres">
      <dgm:prSet presAssocID="{6D0CE4A9-D392-4157-8DF1-C4B4F5A8709E}" presName="hierChild5" presStyleCnt="0"/>
      <dgm:spPr/>
    </dgm:pt>
    <dgm:pt modelId="{DEC106B0-6421-401D-8B6B-A3C92784E37D}" type="pres">
      <dgm:prSet presAssocID="{C51918AA-5315-4DF8-85AD-9C8C00A135B7}" presName="Name28" presStyleLbl="parChTrans1D3" presStyleIdx="15" presStyleCnt="23"/>
      <dgm:spPr/>
    </dgm:pt>
    <dgm:pt modelId="{17351CB1-252D-471E-835A-1B5A15DAB90E}" type="pres">
      <dgm:prSet presAssocID="{97E0124F-3A5E-4A95-8DE9-6113A95F53E5}" presName="hierRoot2" presStyleCnt="0">
        <dgm:presLayoutVars>
          <dgm:hierBranch val="init"/>
        </dgm:presLayoutVars>
      </dgm:prSet>
      <dgm:spPr/>
    </dgm:pt>
    <dgm:pt modelId="{A3F53034-6C40-4E87-898C-5BD6371FFE33}" type="pres">
      <dgm:prSet presAssocID="{97E0124F-3A5E-4A95-8DE9-6113A95F53E5}" presName="rootComposite2" presStyleCnt="0"/>
      <dgm:spPr/>
    </dgm:pt>
    <dgm:pt modelId="{91DE566B-7386-4191-B5E8-D1DBF7674E86}" type="pres">
      <dgm:prSet presAssocID="{97E0124F-3A5E-4A95-8DE9-6113A95F53E5}" presName="rootText2" presStyleLbl="alignAcc1" presStyleIdx="0" presStyleCnt="0">
        <dgm:presLayoutVars>
          <dgm:chPref val="3"/>
        </dgm:presLayoutVars>
      </dgm:prSet>
      <dgm:spPr/>
    </dgm:pt>
    <dgm:pt modelId="{62A53271-0CE3-421E-BEFC-E00CE7D24308}" type="pres">
      <dgm:prSet presAssocID="{97E0124F-3A5E-4A95-8DE9-6113A95F53E5}" presName="topArc2" presStyleLbl="parChTrans1D1" presStyleIdx="40" presStyleCnt="64"/>
      <dgm:spPr/>
    </dgm:pt>
    <dgm:pt modelId="{8450C8D3-1FC2-4DBB-97F4-2FC1A9F0CEFF}" type="pres">
      <dgm:prSet presAssocID="{97E0124F-3A5E-4A95-8DE9-6113A95F53E5}" presName="bottomArc2" presStyleLbl="parChTrans1D1" presStyleIdx="41" presStyleCnt="64"/>
      <dgm:spPr/>
    </dgm:pt>
    <dgm:pt modelId="{75DB7146-D788-4AA4-86AD-29C573C0F416}" type="pres">
      <dgm:prSet presAssocID="{97E0124F-3A5E-4A95-8DE9-6113A95F53E5}" presName="topConnNode2" presStyleLbl="node3" presStyleIdx="0" presStyleCnt="0"/>
      <dgm:spPr/>
    </dgm:pt>
    <dgm:pt modelId="{FF4C3578-427D-451C-8019-18DEB4A1AE4D}" type="pres">
      <dgm:prSet presAssocID="{97E0124F-3A5E-4A95-8DE9-6113A95F53E5}" presName="hierChild4" presStyleCnt="0"/>
      <dgm:spPr/>
    </dgm:pt>
    <dgm:pt modelId="{AC3B79CC-DEB9-4AFD-A33B-86F693C2D173}" type="pres">
      <dgm:prSet presAssocID="{97E0124F-3A5E-4A95-8DE9-6113A95F53E5}" presName="hierChild5" presStyleCnt="0"/>
      <dgm:spPr/>
    </dgm:pt>
    <dgm:pt modelId="{AB3B1772-BDAF-4445-BD20-726AA979A47E}" type="pres">
      <dgm:prSet presAssocID="{26D95B0A-BE83-4720-AC86-A467652394ED}" presName="Name28" presStyleLbl="parChTrans1D3" presStyleIdx="16" presStyleCnt="23"/>
      <dgm:spPr/>
    </dgm:pt>
    <dgm:pt modelId="{8A0FA869-E4BA-4C21-910A-7DC032590BC7}" type="pres">
      <dgm:prSet presAssocID="{D66EE288-544B-4878-A2E7-2A5A47B4471F}" presName="hierRoot2" presStyleCnt="0">
        <dgm:presLayoutVars>
          <dgm:hierBranch val="init"/>
        </dgm:presLayoutVars>
      </dgm:prSet>
      <dgm:spPr/>
    </dgm:pt>
    <dgm:pt modelId="{143CF4E2-49D8-405E-BA11-07ED0144C169}" type="pres">
      <dgm:prSet presAssocID="{D66EE288-544B-4878-A2E7-2A5A47B4471F}" presName="rootComposite2" presStyleCnt="0"/>
      <dgm:spPr/>
    </dgm:pt>
    <dgm:pt modelId="{190EEA26-08A2-4DB8-80AE-0162EBD5FD3A}" type="pres">
      <dgm:prSet presAssocID="{D66EE288-544B-4878-A2E7-2A5A47B4471F}" presName="rootText2" presStyleLbl="alignAcc1" presStyleIdx="0" presStyleCnt="0">
        <dgm:presLayoutVars>
          <dgm:chPref val="3"/>
        </dgm:presLayoutVars>
      </dgm:prSet>
      <dgm:spPr/>
    </dgm:pt>
    <dgm:pt modelId="{5AC9C3B5-3736-4D2A-9B44-FCEC28DEDE76}" type="pres">
      <dgm:prSet presAssocID="{D66EE288-544B-4878-A2E7-2A5A47B4471F}" presName="topArc2" presStyleLbl="parChTrans1D1" presStyleIdx="42" presStyleCnt="64"/>
      <dgm:spPr/>
    </dgm:pt>
    <dgm:pt modelId="{0E07521E-BD25-470E-A26A-1DAF0DBABCBC}" type="pres">
      <dgm:prSet presAssocID="{D66EE288-544B-4878-A2E7-2A5A47B4471F}" presName="bottomArc2" presStyleLbl="parChTrans1D1" presStyleIdx="43" presStyleCnt="64"/>
      <dgm:spPr/>
    </dgm:pt>
    <dgm:pt modelId="{2B371B41-18B9-4024-8361-3EB85E58CE88}" type="pres">
      <dgm:prSet presAssocID="{D66EE288-544B-4878-A2E7-2A5A47B4471F}" presName="topConnNode2" presStyleLbl="node3" presStyleIdx="0" presStyleCnt="0"/>
      <dgm:spPr/>
    </dgm:pt>
    <dgm:pt modelId="{4E1C3AAF-D5F4-4136-A429-D3404B4E86FB}" type="pres">
      <dgm:prSet presAssocID="{D66EE288-544B-4878-A2E7-2A5A47B4471F}" presName="hierChild4" presStyleCnt="0"/>
      <dgm:spPr/>
    </dgm:pt>
    <dgm:pt modelId="{D59FFC78-9402-4E83-BB80-B1FE2120483D}" type="pres">
      <dgm:prSet presAssocID="{D66EE288-544B-4878-A2E7-2A5A47B4471F}" presName="hierChild5" presStyleCnt="0"/>
      <dgm:spPr/>
    </dgm:pt>
    <dgm:pt modelId="{427C82E3-CDEB-4D28-A96E-A0E02249392D}" type="pres">
      <dgm:prSet presAssocID="{4A466033-675D-4A6F-9A7A-B83F0B003C2C}" presName="Name28" presStyleLbl="parChTrans1D3" presStyleIdx="17" presStyleCnt="23"/>
      <dgm:spPr/>
    </dgm:pt>
    <dgm:pt modelId="{FE5DA629-3768-4BA8-B299-758A65068EE5}" type="pres">
      <dgm:prSet presAssocID="{3876EE17-3C77-4BD6-838A-F5D6C85A556A}" presName="hierRoot2" presStyleCnt="0">
        <dgm:presLayoutVars>
          <dgm:hierBranch val="init"/>
        </dgm:presLayoutVars>
      </dgm:prSet>
      <dgm:spPr/>
    </dgm:pt>
    <dgm:pt modelId="{145A5CB1-17B3-49B9-B65E-11034616E85A}" type="pres">
      <dgm:prSet presAssocID="{3876EE17-3C77-4BD6-838A-F5D6C85A556A}" presName="rootComposite2" presStyleCnt="0"/>
      <dgm:spPr/>
    </dgm:pt>
    <dgm:pt modelId="{3BB09E71-3FA3-4994-98DD-AFF98A33FD0D}" type="pres">
      <dgm:prSet presAssocID="{3876EE17-3C77-4BD6-838A-F5D6C85A556A}" presName="rootText2" presStyleLbl="alignAcc1" presStyleIdx="0" presStyleCnt="0">
        <dgm:presLayoutVars>
          <dgm:chPref val="3"/>
        </dgm:presLayoutVars>
      </dgm:prSet>
      <dgm:spPr/>
    </dgm:pt>
    <dgm:pt modelId="{F736A3B5-B681-48F2-9EC2-249B464EFAD5}" type="pres">
      <dgm:prSet presAssocID="{3876EE17-3C77-4BD6-838A-F5D6C85A556A}" presName="topArc2" presStyleLbl="parChTrans1D1" presStyleIdx="44" presStyleCnt="64"/>
      <dgm:spPr/>
    </dgm:pt>
    <dgm:pt modelId="{E8F15B9B-4DFA-4FE2-AC63-A7A7D453933D}" type="pres">
      <dgm:prSet presAssocID="{3876EE17-3C77-4BD6-838A-F5D6C85A556A}" presName="bottomArc2" presStyleLbl="parChTrans1D1" presStyleIdx="45" presStyleCnt="64"/>
      <dgm:spPr/>
    </dgm:pt>
    <dgm:pt modelId="{CDC2670E-3B90-44D3-99C4-9B396F038001}" type="pres">
      <dgm:prSet presAssocID="{3876EE17-3C77-4BD6-838A-F5D6C85A556A}" presName="topConnNode2" presStyleLbl="node3" presStyleIdx="0" presStyleCnt="0"/>
      <dgm:spPr/>
    </dgm:pt>
    <dgm:pt modelId="{A63EB6E1-46DE-498F-8F07-D1172B5104D9}" type="pres">
      <dgm:prSet presAssocID="{3876EE17-3C77-4BD6-838A-F5D6C85A556A}" presName="hierChild4" presStyleCnt="0"/>
      <dgm:spPr/>
    </dgm:pt>
    <dgm:pt modelId="{E89E1871-1032-4951-AB80-4A767978C5E2}" type="pres">
      <dgm:prSet presAssocID="{3876EE17-3C77-4BD6-838A-F5D6C85A556A}" presName="hierChild5" presStyleCnt="0"/>
      <dgm:spPr/>
    </dgm:pt>
    <dgm:pt modelId="{E9459C71-13D9-41EF-AC07-E47EB0AF31CA}" type="pres">
      <dgm:prSet presAssocID="{89D478E1-D19C-404B-BFB9-5AC41862ECEE}" presName="hierChild5" presStyleCnt="0"/>
      <dgm:spPr/>
    </dgm:pt>
    <dgm:pt modelId="{72510730-5669-4180-AA06-7ACAF7211C91}" type="pres">
      <dgm:prSet presAssocID="{8B8A2F34-4B37-426F-B98E-F1B3518C04EB}" presName="Name28" presStyleLbl="parChTrans1D2" presStyleIdx="4" presStyleCnt="6"/>
      <dgm:spPr/>
    </dgm:pt>
    <dgm:pt modelId="{D8E572DE-1D0F-4735-BC27-C90CED007E73}" type="pres">
      <dgm:prSet presAssocID="{BBCC1A45-CB13-44EC-839C-6C417D51DC04}" presName="hierRoot2" presStyleCnt="0">
        <dgm:presLayoutVars>
          <dgm:hierBranch val="r"/>
        </dgm:presLayoutVars>
      </dgm:prSet>
      <dgm:spPr/>
    </dgm:pt>
    <dgm:pt modelId="{FEA97F06-DC56-427F-BFB8-69CAAF1D2406}" type="pres">
      <dgm:prSet presAssocID="{BBCC1A45-CB13-44EC-839C-6C417D51DC04}" presName="rootComposite2" presStyleCnt="0"/>
      <dgm:spPr/>
    </dgm:pt>
    <dgm:pt modelId="{37E89419-961C-43B3-88FF-62BCC56F274B}" type="pres">
      <dgm:prSet presAssocID="{BBCC1A45-CB13-44EC-839C-6C417D51DC04}" presName="rootText2" presStyleLbl="alignAcc1" presStyleIdx="0" presStyleCnt="0">
        <dgm:presLayoutVars>
          <dgm:chPref val="3"/>
        </dgm:presLayoutVars>
      </dgm:prSet>
      <dgm:spPr/>
    </dgm:pt>
    <dgm:pt modelId="{ECCF4A30-FAFE-490C-BAC7-84DBD2F7EC34}" type="pres">
      <dgm:prSet presAssocID="{BBCC1A45-CB13-44EC-839C-6C417D51DC04}" presName="topArc2" presStyleLbl="parChTrans1D1" presStyleIdx="46" presStyleCnt="64"/>
      <dgm:spPr/>
    </dgm:pt>
    <dgm:pt modelId="{A5BF6C9C-F146-4200-BFE7-83B4AF1EF176}" type="pres">
      <dgm:prSet presAssocID="{BBCC1A45-CB13-44EC-839C-6C417D51DC04}" presName="bottomArc2" presStyleLbl="parChTrans1D1" presStyleIdx="47" presStyleCnt="64"/>
      <dgm:spPr/>
    </dgm:pt>
    <dgm:pt modelId="{87DC12A6-74D4-48CC-9C79-A94B959A17D9}" type="pres">
      <dgm:prSet presAssocID="{BBCC1A45-CB13-44EC-839C-6C417D51DC04}" presName="topConnNode2" presStyleLbl="node2" presStyleIdx="0" presStyleCnt="0"/>
      <dgm:spPr/>
    </dgm:pt>
    <dgm:pt modelId="{3239350D-D8C9-4E3B-B0EF-7B84D3C4DA81}" type="pres">
      <dgm:prSet presAssocID="{BBCC1A45-CB13-44EC-839C-6C417D51DC04}" presName="hierChild4" presStyleCnt="0"/>
      <dgm:spPr/>
    </dgm:pt>
    <dgm:pt modelId="{4892A5EF-8724-4843-8A60-F57197BB99CF}" type="pres">
      <dgm:prSet presAssocID="{82A70670-5BAB-415F-BCAD-A9E7624E914E}" presName="Name28" presStyleLbl="parChTrans1D3" presStyleIdx="18" presStyleCnt="23"/>
      <dgm:spPr/>
    </dgm:pt>
    <dgm:pt modelId="{1482049A-3AA3-477E-AD1E-97C94AA991E0}" type="pres">
      <dgm:prSet presAssocID="{AC370F69-49CA-4FCF-B2BA-8B1BF6D9513C}" presName="hierRoot2" presStyleCnt="0">
        <dgm:presLayoutVars>
          <dgm:hierBranch val="init"/>
        </dgm:presLayoutVars>
      </dgm:prSet>
      <dgm:spPr/>
    </dgm:pt>
    <dgm:pt modelId="{C99CDDAA-6B63-4571-939C-5DEECA4EB7BC}" type="pres">
      <dgm:prSet presAssocID="{AC370F69-49CA-4FCF-B2BA-8B1BF6D9513C}" presName="rootComposite2" presStyleCnt="0"/>
      <dgm:spPr/>
    </dgm:pt>
    <dgm:pt modelId="{140111C7-1426-44A9-8005-3A004C077FA4}" type="pres">
      <dgm:prSet presAssocID="{AC370F69-49CA-4FCF-B2BA-8B1BF6D9513C}" presName="rootText2" presStyleLbl="alignAcc1" presStyleIdx="0" presStyleCnt="0">
        <dgm:presLayoutVars>
          <dgm:chPref val="3"/>
        </dgm:presLayoutVars>
      </dgm:prSet>
      <dgm:spPr/>
    </dgm:pt>
    <dgm:pt modelId="{E197C44E-BE5A-4CA1-845A-AF3F514F8483}" type="pres">
      <dgm:prSet presAssocID="{AC370F69-49CA-4FCF-B2BA-8B1BF6D9513C}" presName="topArc2" presStyleLbl="parChTrans1D1" presStyleIdx="48" presStyleCnt="64"/>
      <dgm:spPr/>
    </dgm:pt>
    <dgm:pt modelId="{49DF1653-FD0D-4484-8F4D-518611F7DE30}" type="pres">
      <dgm:prSet presAssocID="{AC370F69-49CA-4FCF-B2BA-8B1BF6D9513C}" presName="bottomArc2" presStyleLbl="parChTrans1D1" presStyleIdx="49" presStyleCnt="64"/>
      <dgm:spPr/>
    </dgm:pt>
    <dgm:pt modelId="{5856481F-971B-4443-BA28-F0A3B361B7D8}" type="pres">
      <dgm:prSet presAssocID="{AC370F69-49CA-4FCF-B2BA-8B1BF6D9513C}" presName="topConnNode2" presStyleLbl="node3" presStyleIdx="0" presStyleCnt="0"/>
      <dgm:spPr/>
    </dgm:pt>
    <dgm:pt modelId="{E66B510F-B203-4EB6-BE21-0426A7BCCF2B}" type="pres">
      <dgm:prSet presAssocID="{AC370F69-49CA-4FCF-B2BA-8B1BF6D9513C}" presName="hierChild4" presStyleCnt="0"/>
      <dgm:spPr/>
    </dgm:pt>
    <dgm:pt modelId="{19B4DF9B-8A65-4EE9-BCCB-D4CD8BE73B07}" type="pres">
      <dgm:prSet presAssocID="{AC370F69-49CA-4FCF-B2BA-8B1BF6D9513C}" presName="hierChild5" presStyleCnt="0"/>
      <dgm:spPr/>
    </dgm:pt>
    <dgm:pt modelId="{1C50C148-E7B2-4938-9FA0-9ECC2C0475DD}" type="pres">
      <dgm:prSet presAssocID="{11E2FB14-C144-4CB4-AFBE-A9EDA4A0122E}" presName="Name28" presStyleLbl="parChTrans1D3" presStyleIdx="19" presStyleCnt="23"/>
      <dgm:spPr/>
    </dgm:pt>
    <dgm:pt modelId="{46A89B8D-A5FF-49BF-B31E-59ACADACFE8D}" type="pres">
      <dgm:prSet presAssocID="{E007A731-19C9-4608-BD85-80DD53C960D8}" presName="hierRoot2" presStyleCnt="0">
        <dgm:presLayoutVars>
          <dgm:hierBranch val="init"/>
        </dgm:presLayoutVars>
      </dgm:prSet>
      <dgm:spPr/>
    </dgm:pt>
    <dgm:pt modelId="{5B3E7D73-5331-4CDD-BDF6-D12E58E3C65B}" type="pres">
      <dgm:prSet presAssocID="{E007A731-19C9-4608-BD85-80DD53C960D8}" presName="rootComposite2" presStyleCnt="0"/>
      <dgm:spPr/>
    </dgm:pt>
    <dgm:pt modelId="{8F616D53-E087-4A00-A730-C1C8DF85CF19}" type="pres">
      <dgm:prSet presAssocID="{E007A731-19C9-4608-BD85-80DD53C960D8}" presName="rootText2" presStyleLbl="alignAcc1" presStyleIdx="0" presStyleCnt="0">
        <dgm:presLayoutVars>
          <dgm:chPref val="3"/>
        </dgm:presLayoutVars>
      </dgm:prSet>
      <dgm:spPr/>
    </dgm:pt>
    <dgm:pt modelId="{DC42D885-2A80-4198-B0FA-243A7EED762F}" type="pres">
      <dgm:prSet presAssocID="{E007A731-19C9-4608-BD85-80DD53C960D8}" presName="topArc2" presStyleLbl="parChTrans1D1" presStyleIdx="50" presStyleCnt="64"/>
      <dgm:spPr/>
    </dgm:pt>
    <dgm:pt modelId="{DB86B952-ED52-42AF-AD8E-6FA6FCA4F0B7}" type="pres">
      <dgm:prSet presAssocID="{E007A731-19C9-4608-BD85-80DD53C960D8}" presName="bottomArc2" presStyleLbl="parChTrans1D1" presStyleIdx="51" presStyleCnt="64"/>
      <dgm:spPr/>
    </dgm:pt>
    <dgm:pt modelId="{18A8C0B2-DE45-4038-8CA8-106B2B106A12}" type="pres">
      <dgm:prSet presAssocID="{E007A731-19C9-4608-BD85-80DD53C960D8}" presName="topConnNode2" presStyleLbl="node3" presStyleIdx="0" presStyleCnt="0"/>
      <dgm:spPr/>
    </dgm:pt>
    <dgm:pt modelId="{0122BA58-D270-4F67-93CA-4FB11D7BBE8E}" type="pres">
      <dgm:prSet presAssocID="{E007A731-19C9-4608-BD85-80DD53C960D8}" presName="hierChild4" presStyleCnt="0"/>
      <dgm:spPr/>
    </dgm:pt>
    <dgm:pt modelId="{8FB9D264-972E-4803-A852-E1F6A41E34A3}" type="pres">
      <dgm:prSet presAssocID="{E663592F-C470-461E-AD5C-6B4A2B0D0FDB}" presName="Name28" presStyleLbl="parChTrans1D4" presStyleIdx="0" presStyleCnt="2"/>
      <dgm:spPr/>
    </dgm:pt>
    <dgm:pt modelId="{65AEF377-32A2-4CB2-843D-6F2265D39455}" type="pres">
      <dgm:prSet presAssocID="{64E84FF9-25F1-41FC-988B-B0E4BEA2F6D1}" presName="hierRoot2" presStyleCnt="0">
        <dgm:presLayoutVars>
          <dgm:hierBranch val="init"/>
        </dgm:presLayoutVars>
      </dgm:prSet>
      <dgm:spPr/>
    </dgm:pt>
    <dgm:pt modelId="{56BAD18E-88A3-4A84-BD12-994F5FECAC31}" type="pres">
      <dgm:prSet presAssocID="{64E84FF9-25F1-41FC-988B-B0E4BEA2F6D1}" presName="rootComposite2" presStyleCnt="0"/>
      <dgm:spPr/>
    </dgm:pt>
    <dgm:pt modelId="{6B2D177C-E7BE-4800-99F8-957DF8D5D76B}" type="pres">
      <dgm:prSet presAssocID="{64E84FF9-25F1-41FC-988B-B0E4BEA2F6D1}" presName="rootText2" presStyleLbl="alignAcc1" presStyleIdx="0" presStyleCnt="0">
        <dgm:presLayoutVars>
          <dgm:chPref val="3"/>
        </dgm:presLayoutVars>
      </dgm:prSet>
      <dgm:spPr/>
    </dgm:pt>
    <dgm:pt modelId="{0B4D57BF-1D76-4127-9BE1-D713D001AF0B}" type="pres">
      <dgm:prSet presAssocID="{64E84FF9-25F1-41FC-988B-B0E4BEA2F6D1}" presName="topArc2" presStyleLbl="parChTrans1D1" presStyleIdx="52" presStyleCnt="64"/>
      <dgm:spPr/>
    </dgm:pt>
    <dgm:pt modelId="{69B61210-51C6-45C7-9DFE-EBF90B0E2BCE}" type="pres">
      <dgm:prSet presAssocID="{64E84FF9-25F1-41FC-988B-B0E4BEA2F6D1}" presName="bottomArc2" presStyleLbl="parChTrans1D1" presStyleIdx="53" presStyleCnt="64"/>
      <dgm:spPr/>
    </dgm:pt>
    <dgm:pt modelId="{2485CC37-1B14-4FB8-BDEB-A4DE1E716EC0}" type="pres">
      <dgm:prSet presAssocID="{64E84FF9-25F1-41FC-988B-B0E4BEA2F6D1}" presName="topConnNode2" presStyleLbl="node4" presStyleIdx="0" presStyleCnt="0"/>
      <dgm:spPr/>
    </dgm:pt>
    <dgm:pt modelId="{F4477C30-2C26-4AF4-9A00-CD4BDA379B12}" type="pres">
      <dgm:prSet presAssocID="{64E84FF9-25F1-41FC-988B-B0E4BEA2F6D1}" presName="hierChild4" presStyleCnt="0"/>
      <dgm:spPr/>
    </dgm:pt>
    <dgm:pt modelId="{19F95D8A-A449-419B-A896-8CB67F9A5FC8}" type="pres">
      <dgm:prSet presAssocID="{64E84FF9-25F1-41FC-988B-B0E4BEA2F6D1}" presName="hierChild5" presStyleCnt="0"/>
      <dgm:spPr/>
    </dgm:pt>
    <dgm:pt modelId="{3DA9D92A-A50B-4F1F-AC0C-91B9DFAC235C}" type="pres">
      <dgm:prSet presAssocID="{640B506B-9848-4CB2-882C-69D00498B8EB}" presName="Name28" presStyleLbl="parChTrans1D4" presStyleIdx="1" presStyleCnt="2"/>
      <dgm:spPr/>
    </dgm:pt>
    <dgm:pt modelId="{0B3A7589-D737-43D6-BB0E-9D90ADC43582}" type="pres">
      <dgm:prSet presAssocID="{802A3AC1-2CEC-470B-B3C7-6AC1FE683D8F}" presName="hierRoot2" presStyleCnt="0">
        <dgm:presLayoutVars>
          <dgm:hierBranch val="init"/>
        </dgm:presLayoutVars>
      </dgm:prSet>
      <dgm:spPr/>
    </dgm:pt>
    <dgm:pt modelId="{9309EC83-7E44-4C40-8FFD-7D21F297086B}" type="pres">
      <dgm:prSet presAssocID="{802A3AC1-2CEC-470B-B3C7-6AC1FE683D8F}" presName="rootComposite2" presStyleCnt="0"/>
      <dgm:spPr/>
    </dgm:pt>
    <dgm:pt modelId="{85B8C505-8183-4337-9F87-821428A5C653}" type="pres">
      <dgm:prSet presAssocID="{802A3AC1-2CEC-470B-B3C7-6AC1FE683D8F}" presName="rootText2" presStyleLbl="alignAcc1" presStyleIdx="0" presStyleCnt="0">
        <dgm:presLayoutVars>
          <dgm:chPref val="3"/>
        </dgm:presLayoutVars>
      </dgm:prSet>
      <dgm:spPr/>
    </dgm:pt>
    <dgm:pt modelId="{EF683AFC-5685-4C2C-8CC3-22A4342C66DF}" type="pres">
      <dgm:prSet presAssocID="{802A3AC1-2CEC-470B-B3C7-6AC1FE683D8F}" presName="topArc2" presStyleLbl="parChTrans1D1" presStyleIdx="54" presStyleCnt="64"/>
      <dgm:spPr/>
    </dgm:pt>
    <dgm:pt modelId="{9C669018-52E1-45B9-9B37-7A85C65BB92A}" type="pres">
      <dgm:prSet presAssocID="{802A3AC1-2CEC-470B-B3C7-6AC1FE683D8F}" presName="bottomArc2" presStyleLbl="parChTrans1D1" presStyleIdx="55" presStyleCnt="64"/>
      <dgm:spPr/>
    </dgm:pt>
    <dgm:pt modelId="{1CF5B993-3905-429A-8BCB-48F393BC8822}" type="pres">
      <dgm:prSet presAssocID="{802A3AC1-2CEC-470B-B3C7-6AC1FE683D8F}" presName="topConnNode2" presStyleLbl="node4" presStyleIdx="0" presStyleCnt="0"/>
      <dgm:spPr/>
    </dgm:pt>
    <dgm:pt modelId="{0AA33B94-80CD-4761-B469-79B58F629B4B}" type="pres">
      <dgm:prSet presAssocID="{802A3AC1-2CEC-470B-B3C7-6AC1FE683D8F}" presName="hierChild4" presStyleCnt="0"/>
      <dgm:spPr/>
    </dgm:pt>
    <dgm:pt modelId="{CB7555D4-6DC8-48C4-B3CE-B0B1E691A605}" type="pres">
      <dgm:prSet presAssocID="{802A3AC1-2CEC-470B-B3C7-6AC1FE683D8F}" presName="hierChild5" presStyleCnt="0"/>
      <dgm:spPr/>
    </dgm:pt>
    <dgm:pt modelId="{42BD2B30-E224-400D-A097-7E716AB0DCF9}" type="pres">
      <dgm:prSet presAssocID="{E007A731-19C9-4608-BD85-80DD53C960D8}" presName="hierChild5" presStyleCnt="0"/>
      <dgm:spPr/>
    </dgm:pt>
    <dgm:pt modelId="{139B3738-03EA-4483-A383-349BE71B5DB8}" type="pres">
      <dgm:prSet presAssocID="{BBCC1A45-CB13-44EC-839C-6C417D51DC04}" presName="hierChild5" presStyleCnt="0"/>
      <dgm:spPr/>
    </dgm:pt>
    <dgm:pt modelId="{A24B7AE8-0AE9-488B-94D6-8F7C85130B31}" type="pres">
      <dgm:prSet presAssocID="{9AF5D6B3-143F-4911-BBEE-4856FE74497F}" presName="Name28" presStyleLbl="parChTrans1D2" presStyleIdx="5" presStyleCnt="6"/>
      <dgm:spPr/>
    </dgm:pt>
    <dgm:pt modelId="{6EAFAD2B-3321-4477-963C-DD3A2140BD5D}" type="pres">
      <dgm:prSet presAssocID="{F00A9D79-54D7-40FF-89BA-5DF23F644182}" presName="hierRoot2" presStyleCnt="0">
        <dgm:presLayoutVars>
          <dgm:hierBranch val="r"/>
        </dgm:presLayoutVars>
      </dgm:prSet>
      <dgm:spPr/>
    </dgm:pt>
    <dgm:pt modelId="{89E57CC9-56BB-4E53-8EF3-C8873FD4F993}" type="pres">
      <dgm:prSet presAssocID="{F00A9D79-54D7-40FF-89BA-5DF23F644182}" presName="rootComposite2" presStyleCnt="0"/>
      <dgm:spPr/>
    </dgm:pt>
    <dgm:pt modelId="{0BE291C6-24E4-4089-B015-1474ECF1C92C}" type="pres">
      <dgm:prSet presAssocID="{F00A9D79-54D7-40FF-89BA-5DF23F644182}" presName="rootText2" presStyleLbl="alignAcc1" presStyleIdx="0" presStyleCnt="0">
        <dgm:presLayoutVars>
          <dgm:chPref val="3"/>
        </dgm:presLayoutVars>
      </dgm:prSet>
      <dgm:spPr/>
    </dgm:pt>
    <dgm:pt modelId="{164E6631-9863-4B67-8CD4-44923A11662B}" type="pres">
      <dgm:prSet presAssocID="{F00A9D79-54D7-40FF-89BA-5DF23F644182}" presName="topArc2" presStyleLbl="parChTrans1D1" presStyleIdx="56" presStyleCnt="64"/>
      <dgm:spPr/>
    </dgm:pt>
    <dgm:pt modelId="{ABE3692B-01B7-4C34-91CC-19F9B1B81A76}" type="pres">
      <dgm:prSet presAssocID="{F00A9D79-54D7-40FF-89BA-5DF23F644182}" presName="bottomArc2" presStyleLbl="parChTrans1D1" presStyleIdx="57" presStyleCnt="64"/>
      <dgm:spPr/>
    </dgm:pt>
    <dgm:pt modelId="{6C5EB974-1DC0-4578-84C7-AB44C9D67D0D}" type="pres">
      <dgm:prSet presAssocID="{F00A9D79-54D7-40FF-89BA-5DF23F644182}" presName="topConnNode2" presStyleLbl="node2" presStyleIdx="0" presStyleCnt="0"/>
      <dgm:spPr/>
    </dgm:pt>
    <dgm:pt modelId="{732CDFE1-020B-4CE8-B5EB-B91D9F0065EA}" type="pres">
      <dgm:prSet presAssocID="{F00A9D79-54D7-40FF-89BA-5DF23F644182}" presName="hierChild4" presStyleCnt="0"/>
      <dgm:spPr/>
    </dgm:pt>
    <dgm:pt modelId="{5D5F20A2-B356-4876-8B75-9E9332FF6C80}" type="pres">
      <dgm:prSet presAssocID="{B855E467-83AA-4225-98BA-20A952CF08E9}" presName="Name28" presStyleLbl="parChTrans1D3" presStyleIdx="20" presStyleCnt="23"/>
      <dgm:spPr/>
    </dgm:pt>
    <dgm:pt modelId="{6120B244-48DA-4900-8D19-5F45A797683C}" type="pres">
      <dgm:prSet presAssocID="{4EA61E94-21FA-464D-9A04-478DBDDDABB1}" presName="hierRoot2" presStyleCnt="0">
        <dgm:presLayoutVars>
          <dgm:hierBranch val="init"/>
        </dgm:presLayoutVars>
      </dgm:prSet>
      <dgm:spPr/>
    </dgm:pt>
    <dgm:pt modelId="{B58E5EB2-4D86-44B1-846A-606616E2603D}" type="pres">
      <dgm:prSet presAssocID="{4EA61E94-21FA-464D-9A04-478DBDDDABB1}" presName="rootComposite2" presStyleCnt="0"/>
      <dgm:spPr/>
    </dgm:pt>
    <dgm:pt modelId="{0CE4E717-5192-4A73-B52C-36316AB6E9D7}" type="pres">
      <dgm:prSet presAssocID="{4EA61E94-21FA-464D-9A04-478DBDDDABB1}" presName="rootText2" presStyleLbl="alignAcc1" presStyleIdx="0" presStyleCnt="0">
        <dgm:presLayoutVars>
          <dgm:chPref val="3"/>
        </dgm:presLayoutVars>
      </dgm:prSet>
      <dgm:spPr/>
    </dgm:pt>
    <dgm:pt modelId="{EA5DE034-11AB-4FB9-B94D-110423BB7738}" type="pres">
      <dgm:prSet presAssocID="{4EA61E94-21FA-464D-9A04-478DBDDDABB1}" presName="topArc2" presStyleLbl="parChTrans1D1" presStyleIdx="58" presStyleCnt="64"/>
      <dgm:spPr/>
    </dgm:pt>
    <dgm:pt modelId="{E62DB041-E6D1-4F70-A195-E28C84BCF6A3}" type="pres">
      <dgm:prSet presAssocID="{4EA61E94-21FA-464D-9A04-478DBDDDABB1}" presName="bottomArc2" presStyleLbl="parChTrans1D1" presStyleIdx="59" presStyleCnt="64"/>
      <dgm:spPr/>
    </dgm:pt>
    <dgm:pt modelId="{2F29C9A7-63F2-4870-886C-82C37156088C}" type="pres">
      <dgm:prSet presAssocID="{4EA61E94-21FA-464D-9A04-478DBDDDABB1}" presName="topConnNode2" presStyleLbl="node3" presStyleIdx="0" presStyleCnt="0"/>
      <dgm:spPr/>
    </dgm:pt>
    <dgm:pt modelId="{9BB1B859-7F61-4BB2-BF27-AAC99C16FC05}" type="pres">
      <dgm:prSet presAssocID="{4EA61E94-21FA-464D-9A04-478DBDDDABB1}" presName="hierChild4" presStyleCnt="0"/>
      <dgm:spPr/>
    </dgm:pt>
    <dgm:pt modelId="{86B8E2CA-AD5E-454B-91A8-4930D6E674FF}" type="pres">
      <dgm:prSet presAssocID="{4EA61E94-21FA-464D-9A04-478DBDDDABB1}" presName="hierChild5" presStyleCnt="0"/>
      <dgm:spPr/>
    </dgm:pt>
    <dgm:pt modelId="{E01EF6AB-60CC-4E8B-804C-8B439AFE4D2D}" type="pres">
      <dgm:prSet presAssocID="{17AC5255-5E66-4DC4-AA69-6A3DD86753BC}" presName="Name28" presStyleLbl="parChTrans1D3" presStyleIdx="21" presStyleCnt="23"/>
      <dgm:spPr/>
    </dgm:pt>
    <dgm:pt modelId="{0D1415B7-365D-4F67-9ACC-B0CB2226D73D}" type="pres">
      <dgm:prSet presAssocID="{14AECFE4-7A23-4EDD-A285-9A6353EBC956}" presName="hierRoot2" presStyleCnt="0">
        <dgm:presLayoutVars>
          <dgm:hierBranch val="init"/>
        </dgm:presLayoutVars>
      </dgm:prSet>
      <dgm:spPr/>
    </dgm:pt>
    <dgm:pt modelId="{855128C4-759E-412B-9FCC-D67559347786}" type="pres">
      <dgm:prSet presAssocID="{14AECFE4-7A23-4EDD-A285-9A6353EBC956}" presName="rootComposite2" presStyleCnt="0"/>
      <dgm:spPr/>
    </dgm:pt>
    <dgm:pt modelId="{78DFA6BF-3C8E-48D5-84DF-553597368674}" type="pres">
      <dgm:prSet presAssocID="{14AECFE4-7A23-4EDD-A285-9A6353EBC956}" presName="rootText2" presStyleLbl="alignAcc1" presStyleIdx="0" presStyleCnt="0">
        <dgm:presLayoutVars>
          <dgm:chPref val="3"/>
        </dgm:presLayoutVars>
      </dgm:prSet>
      <dgm:spPr/>
    </dgm:pt>
    <dgm:pt modelId="{C45F4690-91C0-4623-95F7-A6E33D05BCE9}" type="pres">
      <dgm:prSet presAssocID="{14AECFE4-7A23-4EDD-A285-9A6353EBC956}" presName="topArc2" presStyleLbl="parChTrans1D1" presStyleIdx="60" presStyleCnt="64"/>
      <dgm:spPr/>
    </dgm:pt>
    <dgm:pt modelId="{9D33AA69-0F11-48B0-8C78-684DC77F4824}" type="pres">
      <dgm:prSet presAssocID="{14AECFE4-7A23-4EDD-A285-9A6353EBC956}" presName="bottomArc2" presStyleLbl="parChTrans1D1" presStyleIdx="61" presStyleCnt="64"/>
      <dgm:spPr/>
    </dgm:pt>
    <dgm:pt modelId="{D6D642AF-B9A4-493B-A855-3B690F0DC931}" type="pres">
      <dgm:prSet presAssocID="{14AECFE4-7A23-4EDD-A285-9A6353EBC956}" presName="topConnNode2" presStyleLbl="node3" presStyleIdx="0" presStyleCnt="0"/>
      <dgm:spPr/>
    </dgm:pt>
    <dgm:pt modelId="{E3613FD5-CA77-4B71-84E5-B58C0E9F9D10}" type="pres">
      <dgm:prSet presAssocID="{14AECFE4-7A23-4EDD-A285-9A6353EBC956}" presName="hierChild4" presStyleCnt="0"/>
      <dgm:spPr/>
    </dgm:pt>
    <dgm:pt modelId="{BD9CB0A3-2F95-4D78-B19C-CA6A6007A836}" type="pres">
      <dgm:prSet presAssocID="{14AECFE4-7A23-4EDD-A285-9A6353EBC956}" presName="hierChild5" presStyleCnt="0"/>
      <dgm:spPr/>
    </dgm:pt>
    <dgm:pt modelId="{03D0A8A6-9809-4ADD-892F-AE8482A45293}" type="pres">
      <dgm:prSet presAssocID="{B2BC8B78-1402-4A22-AC0D-60616E7C9159}" presName="Name28" presStyleLbl="parChTrans1D3" presStyleIdx="22" presStyleCnt="23"/>
      <dgm:spPr/>
    </dgm:pt>
    <dgm:pt modelId="{843B5DC7-5ADA-44B9-92B8-70B1DAB605A2}" type="pres">
      <dgm:prSet presAssocID="{BAD98975-B8D0-457B-AF98-014036B0D72D}" presName="hierRoot2" presStyleCnt="0">
        <dgm:presLayoutVars>
          <dgm:hierBranch val="init"/>
        </dgm:presLayoutVars>
      </dgm:prSet>
      <dgm:spPr/>
    </dgm:pt>
    <dgm:pt modelId="{B7E13A24-8267-4C82-BF56-89F3BC9E11EA}" type="pres">
      <dgm:prSet presAssocID="{BAD98975-B8D0-457B-AF98-014036B0D72D}" presName="rootComposite2" presStyleCnt="0"/>
      <dgm:spPr/>
    </dgm:pt>
    <dgm:pt modelId="{01C2F22B-7F8E-4A68-A670-99684AEB44B7}" type="pres">
      <dgm:prSet presAssocID="{BAD98975-B8D0-457B-AF98-014036B0D72D}" presName="rootText2" presStyleLbl="alignAcc1" presStyleIdx="0" presStyleCnt="0">
        <dgm:presLayoutVars>
          <dgm:chPref val="3"/>
        </dgm:presLayoutVars>
      </dgm:prSet>
      <dgm:spPr/>
    </dgm:pt>
    <dgm:pt modelId="{50B2BA95-57F2-497C-A316-50B0E1871461}" type="pres">
      <dgm:prSet presAssocID="{BAD98975-B8D0-457B-AF98-014036B0D72D}" presName="topArc2" presStyleLbl="parChTrans1D1" presStyleIdx="62" presStyleCnt="64"/>
      <dgm:spPr/>
    </dgm:pt>
    <dgm:pt modelId="{F898A710-B5C4-48E7-9988-41F581161343}" type="pres">
      <dgm:prSet presAssocID="{BAD98975-B8D0-457B-AF98-014036B0D72D}" presName="bottomArc2" presStyleLbl="parChTrans1D1" presStyleIdx="63" presStyleCnt="64"/>
      <dgm:spPr/>
    </dgm:pt>
    <dgm:pt modelId="{0FD17396-45D9-4003-BD8B-02F5E37602C6}" type="pres">
      <dgm:prSet presAssocID="{BAD98975-B8D0-457B-AF98-014036B0D72D}" presName="topConnNode2" presStyleLbl="node3" presStyleIdx="0" presStyleCnt="0"/>
      <dgm:spPr/>
    </dgm:pt>
    <dgm:pt modelId="{CB6379E5-F1E5-48BD-98D7-9D582D8B7040}" type="pres">
      <dgm:prSet presAssocID="{BAD98975-B8D0-457B-AF98-014036B0D72D}" presName="hierChild4" presStyleCnt="0"/>
      <dgm:spPr/>
    </dgm:pt>
    <dgm:pt modelId="{2C18B205-0BA9-4EF8-B7D2-A1A7DDE786DA}" type="pres">
      <dgm:prSet presAssocID="{BAD98975-B8D0-457B-AF98-014036B0D72D}" presName="hierChild5" presStyleCnt="0"/>
      <dgm:spPr/>
    </dgm:pt>
    <dgm:pt modelId="{36D12833-D721-4555-B069-F898210C28C9}" type="pres">
      <dgm:prSet presAssocID="{F00A9D79-54D7-40FF-89BA-5DF23F644182}" presName="hierChild5" presStyleCnt="0"/>
      <dgm:spPr/>
    </dgm:pt>
    <dgm:pt modelId="{DE117D5A-8A27-4D76-86BD-7EB3D011EF7F}" type="pres">
      <dgm:prSet presAssocID="{F883C144-B458-41D5-A9B0-ECB4DB1FC44B}" presName="hierChild3" presStyleCnt="0"/>
      <dgm:spPr/>
    </dgm:pt>
  </dgm:ptLst>
  <dgm:cxnLst>
    <dgm:cxn modelId="{C39A9A02-8BAA-4677-936F-5932C520920B}" srcId="{F00A9D79-54D7-40FF-89BA-5DF23F644182}" destId="{14AECFE4-7A23-4EDD-A285-9A6353EBC956}" srcOrd="1" destOrd="0" parTransId="{17AC5255-5E66-4DC4-AA69-6A3DD86753BC}" sibTransId="{2A91CE2F-DC4C-44D6-9536-9976BCD2BB70}"/>
    <dgm:cxn modelId="{2C3EB706-FE69-46ED-A4C4-74C294CFB18F}" srcId="{33B6AD1D-85F9-4D54-9699-81E4F29C4C60}" destId="{AAC85783-D94C-4636-965F-D772E5F67FE1}" srcOrd="0" destOrd="0" parTransId="{6001C48A-53F0-47D9-A947-28642ACD2FB8}" sibTransId="{11F125A8-C967-47BA-9857-FB01D2A4BAD1}"/>
    <dgm:cxn modelId="{6BF9E906-2F2A-46CF-97E0-120D51E0A9BD}" type="presOf" srcId="{F883C144-B458-41D5-A9B0-ECB4DB1FC44B}" destId="{AC4666F1-DE46-42CE-AD2F-40808834A397}" srcOrd="0" destOrd="0" presId="urn:microsoft.com/office/officeart/2008/layout/HalfCircleOrganizationChart"/>
    <dgm:cxn modelId="{59AC4D09-0468-423B-90C0-358573B4DE05}" type="presOf" srcId="{89D478E1-D19C-404B-BFB9-5AC41862ECEE}" destId="{33A0D416-502B-4322-AFA1-0022591E732F}" srcOrd="0" destOrd="0" presId="urn:microsoft.com/office/officeart/2008/layout/HalfCircleOrganizationChart"/>
    <dgm:cxn modelId="{AAB1A409-6318-49FF-9B3C-7AAF7ED293BF}" type="presOf" srcId="{3876EE17-3C77-4BD6-838A-F5D6C85A556A}" destId="{CDC2670E-3B90-44D3-99C4-9B396F038001}" srcOrd="1" destOrd="0" presId="urn:microsoft.com/office/officeart/2008/layout/HalfCircleOrganizationChart"/>
    <dgm:cxn modelId="{AC21D409-5E72-4BA3-A86D-15791E14725A}" srcId="{33B6AD1D-85F9-4D54-9699-81E4F29C4C60}" destId="{920FB586-9B9F-4D67-AA07-BFBF8F5CEED7}" srcOrd="4" destOrd="0" parTransId="{51F6BD68-5FAA-4D9D-83AA-FB7D01D90D35}" sibTransId="{E36A8AC1-2960-458B-80F4-7701FC3CA982}"/>
    <dgm:cxn modelId="{60137210-B188-4428-AEAE-D0A7CEAC867F}" type="presOf" srcId="{4EA61E94-21FA-464D-9A04-478DBDDDABB1}" destId="{0CE4E717-5192-4A73-B52C-36316AB6E9D7}" srcOrd="0" destOrd="0" presId="urn:microsoft.com/office/officeart/2008/layout/HalfCircleOrganizationChart"/>
    <dgm:cxn modelId="{3D9D8411-636B-4BCA-A7A1-60C04BC63DC2}" type="presOf" srcId="{E663592F-C470-461E-AD5C-6B4A2B0D0FDB}" destId="{8FB9D264-972E-4803-A852-E1F6A41E34A3}" srcOrd="0" destOrd="0" presId="urn:microsoft.com/office/officeart/2008/layout/HalfCircleOrganizationChart"/>
    <dgm:cxn modelId="{DB11DD11-26A9-4B5B-BC3B-A7F73E50140F}" type="presOf" srcId="{4A466033-675D-4A6F-9A7A-B83F0B003C2C}" destId="{427C82E3-CDEB-4D28-A96E-A0E02249392D}" srcOrd="0" destOrd="0" presId="urn:microsoft.com/office/officeart/2008/layout/HalfCircleOrganizationChart"/>
    <dgm:cxn modelId="{5E4CA313-A85C-41EA-BECD-8A825600F5E8}" type="presOf" srcId="{529BB87B-61E1-476D-97EC-EB069E597DA5}" destId="{B8516CCB-0283-4E9F-B588-7CAA57E372AE}" srcOrd="0" destOrd="0" presId="urn:microsoft.com/office/officeart/2008/layout/HalfCircleOrganizationChart"/>
    <dgm:cxn modelId="{0E1EBA13-A7E5-4A9A-8EC1-E6B965EDD974}" srcId="{49D38ACE-821A-4AFF-9A53-3845798EAFC2}" destId="{0601D222-18C8-4E4F-BFED-C3C9FB45FDA5}" srcOrd="1" destOrd="0" parTransId="{1E03102E-40C5-48D2-8DDA-1C594264CFD7}" sibTransId="{4C678E3D-7020-4B49-93FE-CB3A75324D74}"/>
    <dgm:cxn modelId="{63A9F113-EF0D-44A8-B5CF-E9B15175955E}" srcId="{F553F88B-CF24-44B3-B61F-F6CCD3482926}" destId="{37898F9A-77AF-4ACD-90D7-056BE7AA6E28}" srcOrd="2" destOrd="0" parTransId="{6420699A-FD8F-44CB-85B5-F7366DC2F92E}" sibTransId="{C48540DA-7AAE-4B32-8904-01F57141B3E0}"/>
    <dgm:cxn modelId="{1203E217-BB81-4346-8052-9B492D4048E6}" type="presOf" srcId="{17FF8691-AE5F-4165-911F-2AFF2C04F464}" destId="{200BFE2D-5BEF-4056-8B92-985FDC6BEC16}" srcOrd="1" destOrd="0" presId="urn:microsoft.com/office/officeart/2008/layout/HalfCircleOrganizationChart"/>
    <dgm:cxn modelId="{CA9C2119-3D34-4D2B-8AB4-B3417EB7A851}" type="presOf" srcId="{97E0124F-3A5E-4A95-8DE9-6113A95F53E5}" destId="{91DE566B-7386-4191-B5E8-D1DBF7674E86}" srcOrd="0" destOrd="0" presId="urn:microsoft.com/office/officeart/2008/layout/HalfCircleOrganizationChart"/>
    <dgm:cxn modelId="{375D3119-93E3-4B30-A921-9C10CD8326D9}" type="presOf" srcId="{920FB586-9B9F-4D67-AA07-BFBF8F5CEED7}" destId="{A107B104-1E5D-40D1-B243-8EB0C8E79727}" srcOrd="0" destOrd="0" presId="urn:microsoft.com/office/officeart/2008/layout/HalfCircleOrganizationChart"/>
    <dgm:cxn modelId="{F657C81A-03D9-4562-81B4-D0C304A61E16}" type="presOf" srcId="{CFEC46A0-5FC8-49B5-BFCF-6E4EA3CCC9A9}" destId="{879EB857-0EED-498D-AD67-F74F2D8D8175}" srcOrd="0" destOrd="0" presId="urn:microsoft.com/office/officeart/2008/layout/HalfCircleOrganizationChart"/>
    <dgm:cxn modelId="{17AFD81C-E10B-4566-AF0C-E5B0D7772DE5}" type="presOf" srcId="{5A452CB8-5309-4B1F-AAC2-7D15885E8EB7}" destId="{AAAEBD72-689B-4F74-A6AA-B2E0C2078EF0}" srcOrd="1" destOrd="0" presId="urn:microsoft.com/office/officeart/2008/layout/HalfCircleOrganizationChart"/>
    <dgm:cxn modelId="{920F1F1F-E7E5-4186-88DA-11C8B6D904C4}" type="presOf" srcId="{11E2FB14-C144-4CB4-AFBE-A9EDA4A0122E}" destId="{1C50C148-E7B2-4938-9FA0-9ECC2C0475DD}" srcOrd="0" destOrd="0" presId="urn:microsoft.com/office/officeart/2008/layout/HalfCircleOrganizationChart"/>
    <dgm:cxn modelId="{95A6E322-082F-45E9-8BD8-BC7F1605E0BB}" type="presOf" srcId="{51F6BD68-5FAA-4D9D-83AA-FB7D01D90D35}" destId="{F2E4D222-0D24-4570-8AA6-566CF137CCE9}" srcOrd="0" destOrd="0" presId="urn:microsoft.com/office/officeart/2008/layout/HalfCircleOrganizationChart"/>
    <dgm:cxn modelId="{9E02DB23-7709-4B08-8E93-9F3320C9FDE3}" type="presOf" srcId="{F553F88B-CF24-44B3-B61F-F6CCD3482926}" destId="{E5ACF94E-5605-41EF-849C-764911C26B1E}" srcOrd="0" destOrd="0" presId="urn:microsoft.com/office/officeart/2008/layout/HalfCircleOrganizationChart"/>
    <dgm:cxn modelId="{C5286724-041B-4DDC-83BA-F8B82FCA6710}" type="presOf" srcId="{70F4EBB9-2FD7-41D3-8188-C423742D06C1}" destId="{6DEAD224-89B6-4B72-AF03-6702E5F96CF6}" srcOrd="0" destOrd="0" presId="urn:microsoft.com/office/officeart/2008/layout/HalfCircleOrganizationChart"/>
    <dgm:cxn modelId="{31B4CB29-546D-4DE2-BA11-D2CBFC58B6EC}" type="presOf" srcId="{C135D3B9-D774-4C79-9D2E-A1FAEF71C1F4}" destId="{C6D7983C-8A92-4233-8F5C-802BD4091A54}" srcOrd="0" destOrd="0" presId="urn:microsoft.com/office/officeart/2008/layout/HalfCircleOrganizationChart"/>
    <dgm:cxn modelId="{58811E2D-80EC-4104-8257-CD16456495EC}" type="presOf" srcId="{0601D222-18C8-4E4F-BFED-C3C9FB45FDA5}" destId="{BDB32153-76AB-44AA-931C-802EA3EE4022}" srcOrd="1" destOrd="0" presId="urn:microsoft.com/office/officeart/2008/layout/HalfCircleOrganizationChart"/>
    <dgm:cxn modelId="{45F60A2F-DDE2-4FA9-906D-494D86CB6F6A}" type="presOf" srcId="{1E03102E-40C5-48D2-8DDA-1C594264CFD7}" destId="{40D49E6F-4C39-40B6-B0AC-985036F9DFDE}" srcOrd="0" destOrd="0" presId="urn:microsoft.com/office/officeart/2008/layout/HalfCircleOrganizationChart"/>
    <dgm:cxn modelId="{B6A65B30-4211-4356-86A4-41523769833B}" type="presOf" srcId="{64E84FF9-25F1-41FC-988B-B0E4BEA2F6D1}" destId="{2485CC37-1B14-4FB8-BDEB-A4DE1E716EC0}" srcOrd="1" destOrd="0" presId="urn:microsoft.com/office/officeart/2008/layout/HalfCircleOrganizationChart"/>
    <dgm:cxn modelId="{1FFCB431-3C48-4C44-BC55-A5074D6DD919}" type="presOf" srcId="{0D73A25A-12FE-4736-9600-271B8BA9BFF1}" destId="{51F177DA-49D0-43FF-91ED-2989CB911A2A}" srcOrd="0" destOrd="0" presId="urn:microsoft.com/office/officeart/2008/layout/HalfCircleOrganizationChart"/>
    <dgm:cxn modelId="{468EFA31-75EE-4381-AF94-3A77DF293826}" type="presOf" srcId="{B855E467-83AA-4225-98BA-20A952CF08E9}" destId="{5D5F20A2-B356-4876-8B75-9E9332FF6C80}" srcOrd="0" destOrd="0" presId="urn:microsoft.com/office/officeart/2008/layout/HalfCircleOrganizationChart"/>
    <dgm:cxn modelId="{A9AAA833-DB90-4F3C-BFDD-EDC9D08B1B91}" srcId="{33B6AD1D-85F9-4D54-9699-81E4F29C4C60}" destId="{6BA2E7AB-A8D2-4142-A255-848D318E3A81}" srcOrd="1" destOrd="0" parTransId="{036A21C5-5A41-48AA-97AF-7F4390C6DEAD}" sibTransId="{54E7A202-9805-4811-B2C9-D73D08D1D00E}"/>
    <dgm:cxn modelId="{1D51F935-792C-4D83-9725-62875048452E}" type="presOf" srcId="{CB4F432D-4BD6-4029-87DA-C909CE7E8D3F}" destId="{EA643737-95A2-4D35-9963-8DF5B32B7529}" srcOrd="0" destOrd="0" presId="urn:microsoft.com/office/officeart/2008/layout/HalfCircleOrganizationChart"/>
    <dgm:cxn modelId="{AD2FF237-7E42-4E0A-AEBD-E7FC065F8D48}" type="presOf" srcId="{AAC85783-D94C-4636-965F-D772E5F67FE1}" destId="{0AB244E7-C3D3-470D-80AC-F45E39D49CBC}" srcOrd="0" destOrd="0" presId="urn:microsoft.com/office/officeart/2008/layout/HalfCircleOrganizationChart"/>
    <dgm:cxn modelId="{E000143A-7C1D-4528-961B-426F9A629D6D}" srcId="{F00A9D79-54D7-40FF-89BA-5DF23F644182}" destId="{BAD98975-B8D0-457B-AF98-014036B0D72D}" srcOrd="2" destOrd="0" parTransId="{B2BC8B78-1402-4A22-AC0D-60616E7C9159}" sibTransId="{B2C66A39-6D17-4DCD-9293-BFAB64DD97E1}"/>
    <dgm:cxn modelId="{DBDAA53A-6B8E-4A7E-AD26-ABA702229114}" type="presOf" srcId="{77054E4F-8074-4E66-A821-2AA891532A5D}" destId="{11E69494-F712-41C5-9198-E14703CE5DC8}" srcOrd="1" destOrd="0" presId="urn:microsoft.com/office/officeart/2008/layout/HalfCircleOrganizationChart"/>
    <dgm:cxn modelId="{5D09DD3B-B20B-4ED6-A57A-92648F6AC089}" srcId="{89D478E1-D19C-404B-BFB9-5AC41862ECEE}" destId="{6D0CE4A9-D392-4157-8DF1-C4B4F5A8709E}" srcOrd="1" destOrd="0" parTransId="{3C6C924C-D7A6-4037-BC5B-76DAAF0D529D}" sibTransId="{52F0CE1F-0978-48B3-948A-F9884DB4A4B6}"/>
    <dgm:cxn modelId="{B3168C3C-06C8-499D-A23A-608718897316}" type="presOf" srcId="{B2BC8B78-1402-4A22-AC0D-60616E7C9159}" destId="{03D0A8A6-9809-4ADD-892F-AE8482A45293}" srcOrd="0" destOrd="0" presId="urn:microsoft.com/office/officeart/2008/layout/HalfCircleOrganizationChart"/>
    <dgm:cxn modelId="{E465523D-3E76-414D-BC1D-43602E63ACBA}" type="presOf" srcId="{17AC5255-5E66-4DC4-AA69-6A3DD86753BC}" destId="{E01EF6AB-60CC-4E8B-804C-8B439AFE4D2D}" srcOrd="0" destOrd="0" presId="urn:microsoft.com/office/officeart/2008/layout/HalfCircleOrganizationChart"/>
    <dgm:cxn modelId="{AD08083E-2448-4127-B946-64AFD253BC2A}" srcId="{49D38ACE-821A-4AFF-9A53-3845798EAFC2}" destId="{5A452CB8-5309-4B1F-AAC2-7D15885E8EB7}" srcOrd="0" destOrd="0" parTransId="{B8B915D2-04A7-41E0-A6D3-519C050B920A}" sibTransId="{EEC7DDA4-0864-466A-8B64-CCDC2D25DF25}"/>
    <dgm:cxn modelId="{7B66693F-6E8D-4FF5-904D-16ADF8C09A68}" srcId="{49D38ACE-821A-4AFF-9A53-3845798EAFC2}" destId="{B49E52FD-0880-4060-9BB5-89BC7EB3375D}" srcOrd="4" destOrd="0" parTransId="{C135D3B9-D774-4C79-9D2E-A1FAEF71C1F4}" sibTransId="{B91862FF-0F13-4638-AB6F-4FB2374D3DCF}"/>
    <dgm:cxn modelId="{38A1EB40-1161-48C6-90FA-7CA2D05C8FA2}" type="presOf" srcId="{BAD98975-B8D0-457B-AF98-014036B0D72D}" destId="{0FD17396-45D9-4003-BD8B-02F5E37602C6}" srcOrd="1" destOrd="0" presId="urn:microsoft.com/office/officeart/2008/layout/HalfCircleOrganizationChart"/>
    <dgm:cxn modelId="{1E6FAD5C-3807-4284-B394-37E4BF286432}" srcId="{89D478E1-D19C-404B-BFB9-5AC41862ECEE}" destId="{77054E4F-8074-4E66-A821-2AA891532A5D}" srcOrd="0" destOrd="0" parTransId="{1A061B5E-B70A-46AF-8080-5BDF83111DF4}" sibTransId="{A74D8876-2218-4F2C-B74F-0E5A14590B5B}"/>
    <dgm:cxn modelId="{145F5A5D-4CE8-4F20-B9B6-E042AC2B7B5C}" type="presOf" srcId="{F883C144-B458-41D5-A9B0-ECB4DB1FC44B}" destId="{6C924CB0-BB57-4935-AE5F-7C8CF52EB32F}" srcOrd="1" destOrd="0" presId="urn:microsoft.com/office/officeart/2008/layout/HalfCircleOrganizationChart"/>
    <dgm:cxn modelId="{4F75405F-756C-4320-87C0-68A0F1468425}" type="presOf" srcId="{26D95B0A-BE83-4720-AC86-A467652394ED}" destId="{AB3B1772-BDAF-4445-BD20-726AA979A47E}" srcOrd="0" destOrd="0" presId="urn:microsoft.com/office/officeart/2008/layout/HalfCircleOrganizationChart"/>
    <dgm:cxn modelId="{7C1A7A5F-9F91-4EA7-AB22-4879F7AA5A0A}" type="presOf" srcId="{33B6AD1D-85F9-4D54-9699-81E4F29C4C60}" destId="{8ECD5B15-95D7-44FF-B7F9-B9328CFF7B21}" srcOrd="1" destOrd="0" presId="urn:microsoft.com/office/officeart/2008/layout/HalfCircleOrganizationChart"/>
    <dgm:cxn modelId="{D6C5D45F-5D4C-49D8-B808-1C5FFD4E0E36}" type="presOf" srcId="{036A21C5-5A41-48AA-97AF-7F4390C6DEAD}" destId="{F092818C-A151-406C-B799-C77DCEB0E955}" srcOrd="0" destOrd="0" presId="urn:microsoft.com/office/officeart/2008/layout/HalfCircleOrganizationChart"/>
    <dgm:cxn modelId="{DAF63960-EB98-42CB-A2F4-8128D950E3F2}" type="presOf" srcId="{F00A9D79-54D7-40FF-89BA-5DF23F644182}" destId="{6C5EB974-1DC0-4578-84C7-AB44C9D67D0D}" srcOrd="1" destOrd="0" presId="urn:microsoft.com/office/officeart/2008/layout/HalfCircleOrganizationChart"/>
    <dgm:cxn modelId="{C8F13C43-B080-4B85-8B5C-59523644AB49}" type="presOf" srcId="{17FF8691-AE5F-4165-911F-2AFF2C04F464}" destId="{FDAE6AB4-8EDB-494F-B772-8B43F3FFC2BC}" srcOrd="0" destOrd="0" presId="urn:microsoft.com/office/officeart/2008/layout/HalfCircleOrganizationChart"/>
    <dgm:cxn modelId="{69741144-4944-4D95-9F89-535637D69778}" type="presOf" srcId="{6BA2E7AB-A8D2-4142-A255-848D318E3A81}" destId="{EB64D5C1-A50D-4792-B14A-3D8B31150D0B}" srcOrd="0" destOrd="0" presId="urn:microsoft.com/office/officeart/2008/layout/HalfCircleOrganizationChart"/>
    <dgm:cxn modelId="{4E8D4C46-B102-47F6-8A53-1D6246FC0649}" type="presOf" srcId="{D80C0464-D9C7-417B-82BD-4FF12A6C8B5B}" destId="{72F3C8E1-797E-400E-907B-596C530211B0}" srcOrd="1" destOrd="0" presId="urn:microsoft.com/office/officeart/2008/layout/HalfCircleOrganizationChart"/>
    <dgm:cxn modelId="{A6C2AF66-2043-4E6D-ACAB-463B1A41B972}" type="presOf" srcId="{640B506B-9848-4CB2-882C-69D00498B8EB}" destId="{3DA9D92A-A50B-4F1F-AC0C-91B9DFAC235C}" srcOrd="0" destOrd="0" presId="urn:microsoft.com/office/officeart/2008/layout/HalfCircleOrganizationChart"/>
    <dgm:cxn modelId="{7376B566-90D2-4275-A0E5-6B925FBDD66F}" type="presOf" srcId="{E0F308AE-ADF1-4FC2-8EF7-47D56634A0FF}" destId="{A435064E-7DA0-42D7-BE3E-83255FDA6D68}" srcOrd="0" destOrd="0" presId="urn:microsoft.com/office/officeart/2008/layout/HalfCircleOrganizationChart"/>
    <dgm:cxn modelId="{5930CD66-2E68-482F-9F49-B66327B07F52}" type="presOf" srcId="{49D38ACE-821A-4AFF-9A53-3845798EAFC2}" destId="{254DD926-20BC-452B-AB15-3B768DB20D1A}" srcOrd="1" destOrd="0" presId="urn:microsoft.com/office/officeart/2008/layout/HalfCircleOrganizationChart"/>
    <dgm:cxn modelId="{24D2F349-34CC-4EEF-81FA-C2CAF5AF7D3C}" srcId="{E007A731-19C9-4608-BD85-80DD53C960D8}" destId="{64E84FF9-25F1-41FC-988B-B0E4BEA2F6D1}" srcOrd="0" destOrd="0" parTransId="{E663592F-C470-461E-AD5C-6B4A2B0D0FDB}" sibTransId="{50757438-C64F-49EC-B5A6-40EFAD4009CE}"/>
    <dgm:cxn modelId="{D8FE6D4A-F9F3-44A2-BAAA-A209EB578A44}" type="presOf" srcId="{14AECFE4-7A23-4EDD-A285-9A6353EBC956}" destId="{D6D642AF-B9A4-493B-A855-3B690F0DC931}" srcOrd="1" destOrd="0" presId="urn:microsoft.com/office/officeart/2008/layout/HalfCircleOrganizationChart"/>
    <dgm:cxn modelId="{3F1B024B-D1A8-4729-943D-4135CD43B267}" type="presOf" srcId="{B49E52FD-0880-4060-9BB5-89BC7EB3375D}" destId="{8E023095-DB68-4F39-819E-712CCFFAEACB}" srcOrd="1" destOrd="0" presId="urn:microsoft.com/office/officeart/2008/layout/HalfCircleOrganizationChart"/>
    <dgm:cxn modelId="{C429224B-3210-472E-9774-C89771895FF0}" type="presOf" srcId="{F553F88B-CF24-44B3-B61F-F6CCD3482926}" destId="{942777E2-4CD2-4E34-BDD5-410D9423EC11}" srcOrd="1" destOrd="0" presId="urn:microsoft.com/office/officeart/2008/layout/HalfCircleOrganizationChart"/>
    <dgm:cxn modelId="{8E8E904B-8E22-415D-9670-E2297E184B36}" srcId="{BBCC1A45-CB13-44EC-839C-6C417D51DC04}" destId="{E007A731-19C9-4608-BD85-80DD53C960D8}" srcOrd="1" destOrd="0" parTransId="{11E2FB14-C144-4CB4-AFBE-A9EDA4A0122E}" sibTransId="{360C3AB7-4929-4E49-9BC2-785922C69085}"/>
    <dgm:cxn modelId="{EA38BE4B-F643-4F2F-B625-58D9D86CF9D3}" type="presOf" srcId="{D50D7DBA-CDE8-4291-AB73-3B2931171A2D}" destId="{CEF1082F-86B8-4481-BC97-410C00E3775E}" srcOrd="1" destOrd="0" presId="urn:microsoft.com/office/officeart/2008/layout/HalfCircleOrganizationChart"/>
    <dgm:cxn modelId="{00CBEA51-E0E9-40D3-90B1-671DF751D979}" srcId="{89D478E1-D19C-404B-BFB9-5AC41862ECEE}" destId="{3876EE17-3C77-4BD6-838A-F5D6C85A556A}" srcOrd="4" destOrd="0" parTransId="{4A466033-675D-4A6F-9A7A-B83F0B003C2C}" sibTransId="{32793E2C-9446-4903-AB85-647AE7B4A475}"/>
    <dgm:cxn modelId="{A3E19C72-7A7C-4BBC-A4D1-5F625CE96765}" srcId="{F553F88B-CF24-44B3-B61F-F6CCD3482926}" destId="{F11F7271-29DD-431F-BC6D-E8D109CDA9C1}" srcOrd="1" destOrd="0" parTransId="{29D4D3BC-D4AE-4E74-877F-E0EDB9F17ADF}" sibTransId="{B43EAF1F-C49F-4024-A090-5DA25030D17D}"/>
    <dgm:cxn modelId="{C877E352-5ED4-4182-9E9C-67979A40BA9C}" srcId="{33B6AD1D-85F9-4D54-9699-81E4F29C4C60}" destId="{D80C0464-D9C7-417B-82BD-4FF12A6C8B5B}" srcOrd="2" destOrd="0" parTransId="{529B6FC8-2AD2-4F71-A15F-645CFEFA7B6E}" sibTransId="{C9354917-0227-4315-A1C2-A695926F1549}"/>
    <dgm:cxn modelId="{06B2A053-8D85-492B-BF86-955902787B97}" type="presOf" srcId="{77054E4F-8074-4E66-A821-2AA891532A5D}" destId="{9F510D36-F47A-4A25-B9FB-1E2391404A29}" srcOrd="0" destOrd="0" presId="urn:microsoft.com/office/officeart/2008/layout/HalfCircleOrganizationChart"/>
    <dgm:cxn modelId="{13A81775-644B-4E5A-B85D-833C7C4AB32F}" type="presOf" srcId="{97E0124F-3A5E-4A95-8DE9-6113A95F53E5}" destId="{75DB7146-D788-4AA4-86AD-29C573C0F416}" srcOrd="1" destOrd="0" presId="urn:microsoft.com/office/officeart/2008/layout/HalfCircleOrganizationChart"/>
    <dgm:cxn modelId="{6FD84955-E200-4314-924A-0D989245DB7B}" type="presOf" srcId="{F11F7271-29DD-431F-BC6D-E8D109CDA9C1}" destId="{689CAD72-E409-4583-AD94-35093377954F}" srcOrd="1" destOrd="0" presId="urn:microsoft.com/office/officeart/2008/layout/HalfCircleOrganizationChart"/>
    <dgm:cxn modelId="{10365278-93E9-411C-8B59-650D820BCE57}" type="presOf" srcId="{CFEC46A0-5FC8-49B5-BFCF-6E4EA3CCC9A9}" destId="{2BD8EF2F-880F-4DA9-B276-4DCBAB0F76E6}" srcOrd="1" destOrd="0" presId="urn:microsoft.com/office/officeart/2008/layout/HalfCircleOrganizationChart"/>
    <dgm:cxn modelId="{19838B79-CD17-482A-A928-C132C5DDB1CA}" type="presOf" srcId="{BBCC1A45-CB13-44EC-839C-6C417D51DC04}" destId="{87DC12A6-74D4-48CC-9C79-A94B959A17D9}" srcOrd="1" destOrd="0" presId="urn:microsoft.com/office/officeart/2008/layout/HalfCircleOrganizationChart"/>
    <dgm:cxn modelId="{5EF1C97B-288A-42EF-9144-47E818BDFA94}" srcId="{F00A9D79-54D7-40FF-89BA-5DF23F644182}" destId="{4EA61E94-21FA-464D-9A04-478DBDDDABB1}" srcOrd="0" destOrd="0" parTransId="{B855E467-83AA-4225-98BA-20A952CF08E9}" sibTransId="{2EB24693-E8EC-4021-B297-1B791F4E0E65}"/>
    <dgm:cxn modelId="{C28CE07B-79D4-4F4A-B861-8B8916BB6206}" type="presOf" srcId="{6BA2E7AB-A8D2-4142-A255-848D318E3A81}" destId="{6224CD59-C73D-4340-978F-98011706B0D9}" srcOrd="1" destOrd="0" presId="urn:microsoft.com/office/officeart/2008/layout/HalfCircleOrganizationChart"/>
    <dgm:cxn modelId="{E533877C-5685-4CA4-AC93-BAC4847B543E}" srcId="{33B6AD1D-85F9-4D54-9699-81E4F29C4C60}" destId="{17FF8691-AE5F-4165-911F-2AFF2C04F464}" srcOrd="3" destOrd="0" parTransId="{E0F308AE-ADF1-4FC2-8EF7-47D56634A0FF}" sibTransId="{B2361C05-40E0-4E3C-8FCE-C7AEBF674F3D}"/>
    <dgm:cxn modelId="{F766B37C-2E41-4E2B-AEAE-56ED199124CC}" type="presOf" srcId="{F00A9D79-54D7-40FF-89BA-5DF23F644182}" destId="{0BE291C6-24E4-4089-B015-1474ECF1C92C}" srcOrd="0" destOrd="0" presId="urn:microsoft.com/office/officeart/2008/layout/HalfCircleOrganizationChart"/>
    <dgm:cxn modelId="{B70C5B84-FD5B-40FA-B378-51FEB02C2935}" srcId="{F883C144-B458-41D5-A9B0-ECB4DB1FC44B}" destId="{49D38ACE-821A-4AFF-9A53-3845798EAFC2}" srcOrd="0" destOrd="0" parTransId="{ECDBD4B4-7EBF-4E34-B151-0D6A3F3D1D8F}" sibTransId="{5AD8B5B6-62F4-43A4-BA86-95D06ACF1C36}"/>
    <dgm:cxn modelId="{CA08C284-ADF1-43D2-9EC2-A8E072A19734}" type="presOf" srcId="{ECDBD4B4-7EBF-4E34-B151-0D6A3F3D1D8F}" destId="{E566F083-AADE-4294-9C29-B87927A8C5F2}" srcOrd="0" destOrd="0" presId="urn:microsoft.com/office/officeart/2008/layout/HalfCircleOrganizationChart"/>
    <dgm:cxn modelId="{338EDD86-68AD-4D84-9F34-7F67E509822E}" type="presOf" srcId="{802A3AC1-2CEC-470B-B3C7-6AC1FE683D8F}" destId="{85B8C505-8183-4337-9F87-821428A5C653}" srcOrd="0" destOrd="0" presId="urn:microsoft.com/office/officeart/2008/layout/HalfCircleOrganizationChart"/>
    <dgm:cxn modelId="{435C3F87-FC67-4817-B3D5-117FDD60AA5B}" type="presOf" srcId="{0183A5A0-5A53-48D0-A1F0-EC5570C896A1}" destId="{477B2692-22AB-48F4-90BF-4A978E1D4F89}" srcOrd="0" destOrd="0" presId="urn:microsoft.com/office/officeart/2008/layout/HalfCircleOrganizationChart"/>
    <dgm:cxn modelId="{C324BC8D-426A-4830-8131-11ADA682E5A2}" type="presOf" srcId="{89D478E1-D19C-404B-BFB9-5AC41862ECEE}" destId="{7F9B46DA-B0D2-42EA-B617-FC7EA099F4FB}" srcOrd="1" destOrd="0" presId="urn:microsoft.com/office/officeart/2008/layout/HalfCircleOrganizationChart"/>
    <dgm:cxn modelId="{BA20F28D-8F55-47DF-A721-7A6A755F5A5E}" type="presOf" srcId="{37898F9A-77AF-4ACD-90D7-056BE7AA6E28}" destId="{BF0500A7-0DC4-4346-9411-A692BB9D6AB0}" srcOrd="1" destOrd="0" presId="urn:microsoft.com/office/officeart/2008/layout/HalfCircleOrganizationChart"/>
    <dgm:cxn modelId="{0B0C6C8F-6174-4583-A84D-A3FD425D73CF}" type="presOf" srcId="{803F3215-7772-4858-AD2F-585B197B1F82}" destId="{F9A57985-8CD7-48A8-B960-411505DD4680}" srcOrd="0" destOrd="0" presId="urn:microsoft.com/office/officeart/2008/layout/HalfCircleOrganizationChart"/>
    <dgm:cxn modelId="{4DE17F90-8FBF-4F33-A42C-50D9D1B11DBD}" type="presOf" srcId="{D66EE288-544B-4878-A2E7-2A5A47B4471F}" destId="{190EEA26-08A2-4DB8-80AE-0162EBD5FD3A}" srcOrd="0" destOrd="0" presId="urn:microsoft.com/office/officeart/2008/layout/HalfCircleOrganizationChart"/>
    <dgm:cxn modelId="{2E35A892-0AF5-4C87-A168-06887DCC530C}" srcId="{BBCC1A45-CB13-44EC-839C-6C417D51DC04}" destId="{AC370F69-49CA-4FCF-B2BA-8B1BF6D9513C}" srcOrd="0" destOrd="0" parTransId="{82A70670-5BAB-415F-BCAD-A9E7624E914E}" sibTransId="{8B99E69F-89FB-499A-9B07-061FFCD966D1}"/>
    <dgm:cxn modelId="{C00F3293-1FD7-4368-A921-A130505F5659}" type="presOf" srcId="{BAD98975-B8D0-457B-AF98-014036B0D72D}" destId="{01C2F22B-7F8E-4A68-A670-99684AEB44B7}" srcOrd="0" destOrd="0" presId="urn:microsoft.com/office/officeart/2008/layout/HalfCircleOrganizationChart"/>
    <dgm:cxn modelId="{D2CB0195-76B8-4136-9D4D-30433DCAEF89}" srcId="{89D478E1-D19C-404B-BFB9-5AC41862ECEE}" destId="{97E0124F-3A5E-4A95-8DE9-6113A95F53E5}" srcOrd="2" destOrd="0" parTransId="{C51918AA-5315-4DF8-85AD-9C8C00A135B7}" sibTransId="{8121BE02-4F7C-4462-BF71-9D09B6873569}"/>
    <dgm:cxn modelId="{0965319A-8DCB-4760-B940-C444177B64A0}" type="presOf" srcId="{E007A731-19C9-4608-BD85-80DD53C960D8}" destId="{8F616D53-E087-4A00-A730-C1C8DF85CF19}" srcOrd="0" destOrd="0" presId="urn:microsoft.com/office/officeart/2008/layout/HalfCircleOrganizationChart"/>
    <dgm:cxn modelId="{0C56399D-5E28-49DB-8C59-531A0924CE95}" type="presOf" srcId="{8B8A2F34-4B37-426F-B98E-F1B3518C04EB}" destId="{72510730-5669-4180-AA06-7ACAF7211C91}" srcOrd="0" destOrd="0" presId="urn:microsoft.com/office/officeart/2008/layout/HalfCircleOrganizationChart"/>
    <dgm:cxn modelId="{E9EFA39D-B39B-4542-B8C6-C37AD642EC3E}" srcId="{F553F88B-CF24-44B3-B61F-F6CCD3482926}" destId="{803F3215-7772-4858-AD2F-585B197B1F82}" srcOrd="0" destOrd="0" parTransId="{529BB87B-61E1-476D-97EC-EB069E597DA5}" sibTransId="{8F676F31-918D-464E-89EB-6E9E3EBC8B3E}"/>
    <dgm:cxn modelId="{2F71D29E-A60B-48D8-9322-C9860A1CE4B3}" type="presOf" srcId="{AC370F69-49CA-4FCF-B2BA-8B1BF6D9513C}" destId="{5856481F-971B-4443-BA28-F0A3B361B7D8}" srcOrd="1" destOrd="0" presId="urn:microsoft.com/office/officeart/2008/layout/HalfCircleOrganizationChart"/>
    <dgm:cxn modelId="{FD23B39F-0E0C-40E1-A95E-8887069DC047}" srcId="{49D38ACE-821A-4AFF-9A53-3845798EAFC2}" destId="{D50D7DBA-CDE8-4291-AB73-3B2931171A2D}" srcOrd="3" destOrd="0" parTransId="{CB4F432D-4BD6-4029-87DA-C909CE7E8D3F}" sibTransId="{1A635A7C-4E1E-48F9-B024-542B6248212B}"/>
    <dgm:cxn modelId="{5DCD34A2-335E-40A3-9783-7096388F1EE0}" type="presOf" srcId="{6D0CE4A9-D392-4157-8DF1-C4B4F5A8709E}" destId="{BB64754D-17CD-426D-B2AF-7A14422D5E9E}" srcOrd="1" destOrd="0" presId="urn:microsoft.com/office/officeart/2008/layout/HalfCircleOrganizationChart"/>
    <dgm:cxn modelId="{ED5DA5A2-7F55-4811-BC65-FC4D801B9FE1}" type="presOf" srcId="{D66EE288-544B-4878-A2E7-2A5A47B4471F}" destId="{2B371B41-18B9-4024-8361-3EB85E58CE88}" srcOrd="1" destOrd="0" presId="urn:microsoft.com/office/officeart/2008/layout/HalfCircleOrganizationChart"/>
    <dgm:cxn modelId="{A73246A3-4A60-4F76-BE9D-81D650F29044}" srcId="{F883C144-B458-41D5-A9B0-ECB4DB1FC44B}" destId="{89D478E1-D19C-404B-BFB9-5AC41862ECEE}" srcOrd="3" destOrd="0" parTransId="{0183A5A0-5A53-48D0-A1F0-EC5570C896A1}" sibTransId="{6B02C0EC-8410-4D22-B46F-1401685936F6}"/>
    <dgm:cxn modelId="{594428A5-3ECC-4960-9A98-E4BD062B8A9B}" type="presOf" srcId="{6420699A-FD8F-44CB-85B5-F7366DC2F92E}" destId="{6F4A0F13-730B-47CB-BBA1-13AE2E92F200}" srcOrd="0" destOrd="0" presId="urn:microsoft.com/office/officeart/2008/layout/HalfCircleOrganizationChart"/>
    <dgm:cxn modelId="{065639AA-6CA7-427A-8607-62C942902F4D}" type="presOf" srcId="{3876EE17-3C77-4BD6-838A-F5D6C85A556A}" destId="{3BB09E71-3FA3-4994-98DD-AFF98A33FD0D}" srcOrd="0" destOrd="0" presId="urn:microsoft.com/office/officeart/2008/layout/HalfCircleOrganizationChart"/>
    <dgm:cxn modelId="{B9F7FCAE-58BA-43AE-8F3F-23CDA11881DE}" type="presOf" srcId="{E007A731-19C9-4608-BD85-80DD53C960D8}" destId="{18A8C0B2-DE45-4038-8CA8-106B2B106A12}" srcOrd="1" destOrd="0" presId="urn:microsoft.com/office/officeart/2008/layout/HalfCircleOrganizationChart"/>
    <dgm:cxn modelId="{F12042B1-10F3-4E27-B63E-F338E84B3297}" type="presOf" srcId="{BBCC1A45-CB13-44EC-839C-6C417D51DC04}" destId="{37E89419-961C-43B3-88FF-62BCC56F274B}" srcOrd="0" destOrd="0" presId="urn:microsoft.com/office/officeart/2008/layout/HalfCircleOrganizationChart"/>
    <dgm:cxn modelId="{0EC4D0B2-A4AA-4EA4-A4BC-3116664D0CCA}" type="presOf" srcId="{33B6AD1D-85F9-4D54-9699-81E4F29C4C60}" destId="{20CEEE02-3466-47CC-AA07-8E14B45438CB}" srcOrd="0" destOrd="0" presId="urn:microsoft.com/office/officeart/2008/layout/HalfCircleOrganizationChart"/>
    <dgm:cxn modelId="{B15DDAB3-3F62-4189-B947-B0A7275FB784}" type="presOf" srcId="{64E84FF9-25F1-41FC-988B-B0E4BEA2F6D1}" destId="{6B2D177C-E7BE-4800-99F8-957DF8D5D76B}" srcOrd="0" destOrd="0" presId="urn:microsoft.com/office/officeart/2008/layout/HalfCircleOrganizationChart"/>
    <dgm:cxn modelId="{259BF0B4-0752-4C60-8DD0-4816AD909CE8}" srcId="{AA439ECA-A380-470A-931A-3F31618D1402}" destId="{F883C144-B458-41D5-A9B0-ECB4DB1FC44B}" srcOrd="0" destOrd="0" parTransId="{BE7CAC9A-3F2C-40E5-8CD3-5E90BAEB9A9B}" sibTransId="{AA2F1003-4FAF-480F-97D6-EE7D8A8E3173}"/>
    <dgm:cxn modelId="{5E6A46B5-D5AF-4047-ACDD-CD3A6E7D5BEB}" srcId="{49D38ACE-821A-4AFF-9A53-3845798EAFC2}" destId="{CFEC46A0-5FC8-49B5-BFCF-6E4EA3CCC9A9}" srcOrd="2" destOrd="0" parTransId="{70F4EBB9-2FD7-41D3-8188-C423742D06C1}" sibTransId="{07782AFD-31ED-413D-BEFD-FB1BE3A7766B}"/>
    <dgm:cxn modelId="{024258B8-08CE-4D25-9634-012E076A093F}" type="presOf" srcId="{D80C0464-D9C7-417B-82BD-4FF12A6C8B5B}" destId="{FF15E742-D3A9-4EE4-869E-23AB4684B88E}" srcOrd="0" destOrd="0" presId="urn:microsoft.com/office/officeart/2008/layout/HalfCircleOrganizationChart"/>
    <dgm:cxn modelId="{F338FABA-DDDC-49A3-89F1-C0C5CD313FD9}" type="presOf" srcId="{9AF5D6B3-143F-4911-BBEE-4856FE74497F}" destId="{A24B7AE8-0AE9-488B-94D6-8F7C85130B31}" srcOrd="0" destOrd="0" presId="urn:microsoft.com/office/officeart/2008/layout/HalfCircleOrganizationChart"/>
    <dgm:cxn modelId="{981A0AC1-D61D-4514-894B-748CE869FC52}" srcId="{89D478E1-D19C-404B-BFB9-5AC41862ECEE}" destId="{D66EE288-544B-4878-A2E7-2A5A47B4471F}" srcOrd="3" destOrd="0" parTransId="{26D95B0A-BE83-4720-AC86-A467652394ED}" sibTransId="{FBB585EC-C6D4-4936-8450-4C066BA95A62}"/>
    <dgm:cxn modelId="{84E069C1-2FB8-41EE-A9F7-7861B0D8FFCC}" type="presOf" srcId="{802A3AC1-2CEC-470B-B3C7-6AC1FE683D8F}" destId="{1CF5B993-3905-429A-8BCB-48F393BC8822}" srcOrd="1" destOrd="0" presId="urn:microsoft.com/office/officeart/2008/layout/HalfCircleOrganizationChart"/>
    <dgm:cxn modelId="{5DFA51C5-3D9D-46EB-8452-7047D5CEC3E3}" type="presOf" srcId="{3C6C924C-D7A6-4037-BC5B-76DAAF0D529D}" destId="{A14FF8BA-5D15-42E7-9391-303B6954E3F2}" srcOrd="0" destOrd="0" presId="urn:microsoft.com/office/officeart/2008/layout/HalfCircleOrganizationChart"/>
    <dgm:cxn modelId="{62DEC4C8-8CE6-4B5D-8231-F954E37031E2}" type="presOf" srcId="{D50D7DBA-CDE8-4291-AB73-3B2931171A2D}" destId="{6EFA0ACC-1C4F-43D9-ACED-6A18F8E820C9}" srcOrd="0" destOrd="0" presId="urn:microsoft.com/office/officeart/2008/layout/HalfCircleOrganizationChart"/>
    <dgm:cxn modelId="{AD7444CC-6629-4563-9C5B-556ED50E5A5D}" type="presOf" srcId="{4EA61E94-21FA-464D-9A04-478DBDDDABB1}" destId="{2F29C9A7-63F2-4870-886C-82C37156088C}" srcOrd="1" destOrd="0" presId="urn:microsoft.com/office/officeart/2008/layout/HalfCircleOrganizationChart"/>
    <dgm:cxn modelId="{C57575CC-35D2-4D82-9354-99EB2DAB7B08}" type="presOf" srcId="{14AECFE4-7A23-4EDD-A285-9A6353EBC956}" destId="{78DFA6BF-3C8E-48D5-84DF-553597368674}" srcOrd="0" destOrd="0" presId="urn:microsoft.com/office/officeart/2008/layout/HalfCircleOrganizationChart"/>
    <dgm:cxn modelId="{8BBACECE-A76F-4C72-BAC1-11B860602673}" type="presOf" srcId="{6D0CE4A9-D392-4157-8DF1-C4B4F5A8709E}" destId="{70C2920A-AB37-4C6E-B13C-1DBBC6FF6870}" srcOrd="0" destOrd="0" presId="urn:microsoft.com/office/officeart/2008/layout/HalfCircleOrganizationChart"/>
    <dgm:cxn modelId="{B1355BCF-76BF-4720-BCD9-C22437B89492}" srcId="{F883C144-B458-41D5-A9B0-ECB4DB1FC44B}" destId="{F00A9D79-54D7-40FF-89BA-5DF23F644182}" srcOrd="5" destOrd="0" parTransId="{9AF5D6B3-143F-4911-BBEE-4856FE74497F}" sibTransId="{78D99E5A-0445-4311-A300-6EBC92A15422}"/>
    <dgm:cxn modelId="{A384F5D3-A27E-46C1-82BE-0869322771A4}" type="presOf" srcId="{529B6FC8-2AD2-4F71-A15F-645CFEFA7B6E}" destId="{3F6D9C14-A337-4B62-AB89-6B903794C583}" srcOrd="0" destOrd="0" presId="urn:microsoft.com/office/officeart/2008/layout/HalfCircleOrganizationChart"/>
    <dgm:cxn modelId="{4D5A3CD5-B503-4F08-B8CF-035F9862AA4E}" type="presOf" srcId="{F11F7271-29DD-431F-BC6D-E8D109CDA9C1}" destId="{42F3552E-F77D-403D-89AD-C64C350A6EB2}" srcOrd="0" destOrd="0" presId="urn:microsoft.com/office/officeart/2008/layout/HalfCircleOrganizationChart"/>
    <dgm:cxn modelId="{1BD8B5D6-6FAE-4611-8055-A10D612D7765}" type="presOf" srcId="{AAC85783-D94C-4636-965F-D772E5F67FE1}" destId="{41249062-64C2-4EEC-A2E9-E622D307F4FB}" srcOrd="1" destOrd="0" presId="urn:microsoft.com/office/officeart/2008/layout/HalfCircleOrganizationChart"/>
    <dgm:cxn modelId="{5E0B91DB-081F-4631-8A5A-BE4B90C43230}" type="presOf" srcId="{B8B915D2-04A7-41E0-A6D3-519C050B920A}" destId="{692AA0F6-4FCB-4479-B442-BEA9C94D2A34}" srcOrd="0" destOrd="0" presId="urn:microsoft.com/office/officeart/2008/layout/HalfCircleOrganizationChart"/>
    <dgm:cxn modelId="{286BEEDB-8217-4B6F-8392-AEC71E237F48}" srcId="{F883C144-B458-41D5-A9B0-ECB4DB1FC44B}" destId="{F553F88B-CF24-44B3-B61F-F6CCD3482926}" srcOrd="1" destOrd="0" parTransId="{0D73A25A-12FE-4736-9600-271B8BA9BFF1}" sibTransId="{032B0AE4-C364-439B-BE18-0EBE8202C55E}"/>
    <dgm:cxn modelId="{9F072DDC-4B6C-4A1F-9E84-AE1B601B94F3}" type="presOf" srcId="{AB1C098B-211E-44DC-8BC8-F3F6FB31F2D6}" destId="{4985B14F-3FCC-48F9-8387-A5844CADAD67}" srcOrd="0" destOrd="0" presId="urn:microsoft.com/office/officeart/2008/layout/HalfCircleOrganizationChart"/>
    <dgm:cxn modelId="{B62C39E4-8952-47A3-ABD8-5F21AB07F38A}" type="presOf" srcId="{6001C48A-53F0-47D9-A947-28642ACD2FB8}" destId="{E47CC390-6AEF-4B66-9B37-BF2683A11916}" srcOrd="0" destOrd="0" presId="urn:microsoft.com/office/officeart/2008/layout/HalfCircleOrganizationChart"/>
    <dgm:cxn modelId="{449446E4-8E1D-4289-827A-BA24F83436D7}" srcId="{E007A731-19C9-4608-BD85-80DD53C960D8}" destId="{802A3AC1-2CEC-470B-B3C7-6AC1FE683D8F}" srcOrd="1" destOrd="0" parTransId="{640B506B-9848-4CB2-882C-69D00498B8EB}" sibTransId="{506C75F8-C406-4345-802D-A50849E2D28F}"/>
    <dgm:cxn modelId="{5E5B8BE4-CA63-429D-AD8D-43CA8D3673A3}" type="presOf" srcId="{37898F9A-77AF-4ACD-90D7-056BE7AA6E28}" destId="{D6D6F63D-9FC9-4E95-B34C-062A919E432D}" srcOrd="0" destOrd="0" presId="urn:microsoft.com/office/officeart/2008/layout/HalfCircleOrganizationChart"/>
    <dgm:cxn modelId="{5225FFE7-1F06-431D-9FB3-9632B95C1FCA}" type="presOf" srcId="{0601D222-18C8-4E4F-BFED-C3C9FB45FDA5}" destId="{37F7F19F-1A51-4F8A-AD18-66E35E71EB40}" srcOrd="0" destOrd="0" presId="urn:microsoft.com/office/officeart/2008/layout/HalfCircleOrganizationChart"/>
    <dgm:cxn modelId="{D5A33DE9-E233-40D2-84B9-2DE77CBB23A3}" type="presOf" srcId="{82A70670-5BAB-415F-BCAD-A9E7624E914E}" destId="{4892A5EF-8724-4843-8A60-F57197BB99CF}" srcOrd="0" destOrd="0" presId="urn:microsoft.com/office/officeart/2008/layout/HalfCircleOrganizationChart"/>
    <dgm:cxn modelId="{6DBE8FEA-6B86-4220-B33E-60FABC4006E0}" type="presOf" srcId="{5A452CB8-5309-4B1F-AAC2-7D15885E8EB7}" destId="{715F2EBC-DE9F-422F-8566-C65D131533FD}" srcOrd="0" destOrd="0" presId="urn:microsoft.com/office/officeart/2008/layout/HalfCircleOrganizationChart"/>
    <dgm:cxn modelId="{64A3D0EA-896F-4A30-BD17-E90DB0DF195B}" type="presOf" srcId="{1A061B5E-B70A-46AF-8080-5BDF83111DF4}" destId="{FA467DE6-DA35-4945-8A90-B143B570724A}" srcOrd="0" destOrd="0" presId="urn:microsoft.com/office/officeart/2008/layout/HalfCircleOrganizationChart"/>
    <dgm:cxn modelId="{A069CEEB-3A4D-49D0-B176-E7228C43BAA3}" type="presOf" srcId="{29D4D3BC-D4AE-4E74-877F-E0EDB9F17ADF}" destId="{A6CD1C82-6428-4FD3-8EA8-D6125708496F}" srcOrd="0" destOrd="0" presId="urn:microsoft.com/office/officeart/2008/layout/HalfCircleOrganizationChart"/>
    <dgm:cxn modelId="{8A621AED-5169-4E84-B149-F2E8482C663A}" srcId="{F883C144-B458-41D5-A9B0-ECB4DB1FC44B}" destId="{BBCC1A45-CB13-44EC-839C-6C417D51DC04}" srcOrd="4" destOrd="0" parTransId="{8B8A2F34-4B37-426F-B98E-F1B3518C04EB}" sibTransId="{D936C770-B8B3-49B9-A485-4CF539F9C20C}"/>
    <dgm:cxn modelId="{50713BEE-64D6-4093-85BF-D4EA0B13EA15}" type="presOf" srcId="{803F3215-7772-4858-AD2F-585B197B1F82}" destId="{7D50EDD2-DFB1-4154-93BD-89D28E219830}" srcOrd="1" destOrd="0" presId="urn:microsoft.com/office/officeart/2008/layout/HalfCircleOrganizationChart"/>
    <dgm:cxn modelId="{30F658F2-073E-420E-BEC9-BE38F577FF10}" type="presOf" srcId="{49D38ACE-821A-4AFF-9A53-3845798EAFC2}" destId="{A7F4AD77-751F-4CB9-AA4D-A413D5125290}" srcOrd="0" destOrd="0" presId="urn:microsoft.com/office/officeart/2008/layout/HalfCircleOrganizationChart"/>
    <dgm:cxn modelId="{8A90D0F3-8003-46C9-AC03-D4DFEC80C93D}" type="presOf" srcId="{AA439ECA-A380-470A-931A-3F31618D1402}" destId="{FCDC198F-9004-4480-AAB8-AB88A5AD53B0}" srcOrd="0" destOrd="0" presId="urn:microsoft.com/office/officeart/2008/layout/HalfCircleOrganizationChart"/>
    <dgm:cxn modelId="{F3FB66F5-F3ED-4CD4-B5CE-3E39A3E7DF26}" type="presOf" srcId="{B49E52FD-0880-4060-9BB5-89BC7EB3375D}" destId="{CADC9A0C-FAF4-434E-8DD9-B855A70C0D19}" srcOrd="0" destOrd="0" presId="urn:microsoft.com/office/officeart/2008/layout/HalfCircleOrganizationChart"/>
    <dgm:cxn modelId="{4DEA38F9-D3D6-4EBA-A496-BDA26A6AB39B}" type="presOf" srcId="{920FB586-9B9F-4D67-AA07-BFBF8F5CEED7}" destId="{AF8ECC23-29CE-4B8C-9C82-5280793C437F}" srcOrd="1" destOrd="0" presId="urn:microsoft.com/office/officeart/2008/layout/HalfCircleOrganizationChart"/>
    <dgm:cxn modelId="{F20BA6FB-C186-4712-A5B5-E7FDD3177AC0}" type="presOf" srcId="{C51918AA-5315-4DF8-85AD-9C8C00A135B7}" destId="{DEC106B0-6421-401D-8B6B-A3C92784E37D}" srcOrd="0" destOrd="0" presId="urn:microsoft.com/office/officeart/2008/layout/HalfCircleOrganizationChart"/>
    <dgm:cxn modelId="{E6E3EEFC-F9B8-461D-BF86-FCBED690BA28}" srcId="{F883C144-B458-41D5-A9B0-ECB4DB1FC44B}" destId="{33B6AD1D-85F9-4D54-9699-81E4F29C4C60}" srcOrd="2" destOrd="0" parTransId="{AB1C098B-211E-44DC-8BC8-F3F6FB31F2D6}" sibTransId="{08593175-70B4-488B-95DB-7DD322A75399}"/>
    <dgm:cxn modelId="{170E7FFD-38C5-48C7-99C7-9C407F28279E}" type="presOf" srcId="{AC370F69-49CA-4FCF-B2BA-8B1BF6D9513C}" destId="{140111C7-1426-44A9-8005-3A004C077FA4}" srcOrd="0" destOrd="0" presId="urn:microsoft.com/office/officeart/2008/layout/HalfCircleOrganizationChart"/>
    <dgm:cxn modelId="{9A0F55E0-9687-40A4-8FB3-9C0CE5D7ECA2}" type="presParOf" srcId="{FCDC198F-9004-4480-AAB8-AB88A5AD53B0}" destId="{0D6F7F32-CBDC-446A-AC4E-F2D8A99CB5AC}" srcOrd="0" destOrd="0" presId="urn:microsoft.com/office/officeart/2008/layout/HalfCircleOrganizationChart"/>
    <dgm:cxn modelId="{D9E27063-EFEB-48A3-A2BB-D40E21373966}" type="presParOf" srcId="{0D6F7F32-CBDC-446A-AC4E-F2D8A99CB5AC}" destId="{EBF53F59-5CD6-47F3-8FF3-B62E13480E28}" srcOrd="0" destOrd="0" presId="urn:microsoft.com/office/officeart/2008/layout/HalfCircleOrganizationChart"/>
    <dgm:cxn modelId="{75129325-F379-4744-9E7B-512A80DA015F}" type="presParOf" srcId="{EBF53F59-5CD6-47F3-8FF3-B62E13480E28}" destId="{AC4666F1-DE46-42CE-AD2F-40808834A397}" srcOrd="0" destOrd="0" presId="urn:microsoft.com/office/officeart/2008/layout/HalfCircleOrganizationChart"/>
    <dgm:cxn modelId="{5AB75E4C-A919-41ED-8D64-185593235D6F}" type="presParOf" srcId="{EBF53F59-5CD6-47F3-8FF3-B62E13480E28}" destId="{8CB3A5A4-78B9-4ACF-B7AA-96B4D7717276}" srcOrd="1" destOrd="0" presId="urn:microsoft.com/office/officeart/2008/layout/HalfCircleOrganizationChart"/>
    <dgm:cxn modelId="{BBA82DF1-117F-4FB4-9A38-528D8A8C1CF9}" type="presParOf" srcId="{EBF53F59-5CD6-47F3-8FF3-B62E13480E28}" destId="{7D6BDA18-B9D4-41D1-B43B-F3E50C38FCD5}" srcOrd="2" destOrd="0" presId="urn:microsoft.com/office/officeart/2008/layout/HalfCircleOrganizationChart"/>
    <dgm:cxn modelId="{CE1452E3-7550-42D5-99C9-F78D1E9AD183}" type="presParOf" srcId="{EBF53F59-5CD6-47F3-8FF3-B62E13480E28}" destId="{6C924CB0-BB57-4935-AE5F-7C8CF52EB32F}" srcOrd="3" destOrd="0" presId="urn:microsoft.com/office/officeart/2008/layout/HalfCircleOrganizationChart"/>
    <dgm:cxn modelId="{4B18C3C2-33A8-480F-BC6D-B565FDB587EC}" type="presParOf" srcId="{0D6F7F32-CBDC-446A-AC4E-F2D8A99CB5AC}" destId="{B097ECE3-354A-4EA7-9E89-4BC1CB85D8D1}" srcOrd="1" destOrd="0" presId="urn:microsoft.com/office/officeart/2008/layout/HalfCircleOrganizationChart"/>
    <dgm:cxn modelId="{195A20D7-450B-4B5A-8D18-5DDD6DDE7E64}" type="presParOf" srcId="{B097ECE3-354A-4EA7-9E89-4BC1CB85D8D1}" destId="{E566F083-AADE-4294-9C29-B87927A8C5F2}" srcOrd="0" destOrd="0" presId="urn:microsoft.com/office/officeart/2008/layout/HalfCircleOrganizationChart"/>
    <dgm:cxn modelId="{82D1E557-BBEA-483B-A86C-723391C42A71}" type="presParOf" srcId="{B097ECE3-354A-4EA7-9E89-4BC1CB85D8D1}" destId="{1496D038-E28C-469D-A729-3B039B3E4E22}" srcOrd="1" destOrd="0" presId="urn:microsoft.com/office/officeart/2008/layout/HalfCircleOrganizationChart"/>
    <dgm:cxn modelId="{0D01500D-13EC-4350-A028-5CBADBECA689}" type="presParOf" srcId="{1496D038-E28C-469D-A729-3B039B3E4E22}" destId="{F95D4A27-911C-468E-8332-B6785AC7C25D}" srcOrd="0" destOrd="0" presId="urn:microsoft.com/office/officeart/2008/layout/HalfCircleOrganizationChart"/>
    <dgm:cxn modelId="{90F57932-B398-482E-A28B-BE9496DFECAC}" type="presParOf" srcId="{F95D4A27-911C-468E-8332-B6785AC7C25D}" destId="{A7F4AD77-751F-4CB9-AA4D-A413D5125290}" srcOrd="0" destOrd="0" presId="urn:microsoft.com/office/officeart/2008/layout/HalfCircleOrganizationChart"/>
    <dgm:cxn modelId="{A5CBA798-8292-4FB7-A094-654461332554}" type="presParOf" srcId="{F95D4A27-911C-468E-8332-B6785AC7C25D}" destId="{51A4791D-4FEE-4B9B-BA58-B50D85906369}" srcOrd="1" destOrd="0" presId="urn:microsoft.com/office/officeart/2008/layout/HalfCircleOrganizationChart"/>
    <dgm:cxn modelId="{2B98F497-7153-4847-B38A-02C6E95368C7}" type="presParOf" srcId="{F95D4A27-911C-468E-8332-B6785AC7C25D}" destId="{B7DFD984-85F7-46D8-939A-50EA18FDE092}" srcOrd="2" destOrd="0" presId="urn:microsoft.com/office/officeart/2008/layout/HalfCircleOrganizationChart"/>
    <dgm:cxn modelId="{FE2C613B-96B1-4B55-8E34-B9BF405049CA}" type="presParOf" srcId="{F95D4A27-911C-468E-8332-B6785AC7C25D}" destId="{254DD926-20BC-452B-AB15-3B768DB20D1A}" srcOrd="3" destOrd="0" presId="urn:microsoft.com/office/officeart/2008/layout/HalfCircleOrganizationChart"/>
    <dgm:cxn modelId="{0B2C4025-683A-4BC5-AF98-1B3ED45FD8FB}" type="presParOf" srcId="{1496D038-E28C-469D-A729-3B039B3E4E22}" destId="{7C9BEAC4-0E7A-40BD-9FCE-EF0DC5E57061}" srcOrd="1" destOrd="0" presId="urn:microsoft.com/office/officeart/2008/layout/HalfCircleOrganizationChart"/>
    <dgm:cxn modelId="{A5EF2C91-F4E8-4267-BF50-8C4F4F320230}" type="presParOf" srcId="{7C9BEAC4-0E7A-40BD-9FCE-EF0DC5E57061}" destId="{692AA0F6-4FCB-4479-B442-BEA9C94D2A34}" srcOrd="0" destOrd="0" presId="urn:microsoft.com/office/officeart/2008/layout/HalfCircleOrganizationChart"/>
    <dgm:cxn modelId="{9F048539-1820-43A6-8A2F-DB39F70EA62A}" type="presParOf" srcId="{7C9BEAC4-0E7A-40BD-9FCE-EF0DC5E57061}" destId="{FE6A95DB-D573-48AD-A74E-1D197680F917}" srcOrd="1" destOrd="0" presId="urn:microsoft.com/office/officeart/2008/layout/HalfCircleOrganizationChart"/>
    <dgm:cxn modelId="{3C69DB1E-466C-4A77-9519-4B6FB9A862D0}" type="presParOf" srcId="{FE6A95DB-D573-48AD-A74E-1D197680F917}" destId="{78E03F6A-4985-4A56-9A73-805A29118724}" srcOrd="0" destOrd="0" presId="urn:microsoft.com/office/officeart/2008/layout/HalfCircleOrganizationChart"/>
    <dgm:cxn modelId="{B451F8ED-D3B3-42F7-8DBC-C0A9B7E22F62}" type="presParOf" srcId="{78E03F6A-4985-4A56-9A73-805A29118724}" destId="{715F2EBC-DE9F-422F-8566-C65D131533FD}" srcOrd="0" destOrd="0" presId="urn:microsoft.com/office/officeart/2008/layout/HalfCircleOrganizationChart"/>
    <dgm:cxn modelId="{5128E7C4-7D4F-4DE6-8F72-FF0EB8C2B83A}" type="presParOf" srcId="{78E03F6A-4985-4A56-9A73-805A29118724}" destId="{B4512D1A-E9AE-4C60-B9CC-BBC38DBD81DD}" srcOrd="1" destOrd="0" presId="urn:microsoft.com/office/officeart/2008/layout/HalfCircleOrganizationChart"/>
    <dgm:cxn modelId="{9F00E1CF-548C-4B4F-A8F9-400BB374DE30}" type="presParOf" srcId="{78E03F6A-4985-4A56-9A73-805A29118724}" destId="{0995780D-D5E9-4DBD-BE2B-4D7B96667EF9}" srcOrd="2" destOrd="0" presId="urn:microsoft.com/office/officeart/2008/layout/HalfCircleOrganizationChart"/>
    <dgm:cxn modelId="{BA87A777-D3F7-401C-A9DD-91B2308AF685}" type="presParOf" srcId="{78E03F6A-4985-4A56-9A73-805A29118724}" destId="{AAAEBD72-689B-4F74-A6AA-B2E0C2078EF0}" srcOrd="3" destOrd="0" presId="urn:microsoft.com/office/officeart/2008/layout/HalfCircleOrganizationChart"/>
    <dgm:cxn modelId="{91E21032-1CDE-4E68-9E6E-27217AAC77E5}" type="presParOf" srcId="{FE6A95DB-D573-48AD-A74E-1D197680F917}" destId="{25F55F67-F04D-491A-9D2E-10E4E8F3562E}" srcOrd="1" destOrd="0" presId="urn:microsoft.com/office/officeart/2008/layout/HalfCircleOrganizationChart"/>
    <dgm:cxn modelId="{2CA9BE81-3DE4-4C11-AA0D-195B36BBB61D}" type="presParOf" srcId="{FE6A95DB-D573-48AD-A74E-1D197680F917}" destId="{8C88A1B5-6024-4457-BC4D-94E104E18003}" srcOrd="2" destOrd="0" presId="urn:microsoft.com/office/officeart/2008/layout/HalfCircleOrganizationChart"/>
    <dgm:cxn modelId="{214133A1-E448-4BFA-BAAE-7A1263F200B8}" type="presParOf" srcId="{7C9BEAC4-0E7A-40BD-9FCE-EF0DC5E57061}" destId="{40D49E6F-4C39-40B6-B0AC-985036F9DFDE}" srcOrd="2" destOrd="0" presId="urn:microsoft.com/office/officeart/2008/layout/HalfCircleOrganizationChart"/>
    <dgm:cxn modelId="{8E36E7EC-CE0B-45C2-8BC9-22A51FDDFF5F}" type="presParOf" srcId="{7C9BEAC4-0E7A-40BD-9FCE-EF0DC5E57061}" destId="{CEAD919E-B759-45AF-B654-EB8BA68CE809}" srcOrd="3" destOrd="0" presId="urn:microsoft.com/office/officeart/2008/layout/HalfCircleOrganizationChart"/>
    <dgm:cxn modelId="{7053A1CE-5E9B-48F3-ABD9-5F785EB6D1D6}" type="presParOf" srcId="{CEAD919E-B759-45AF-B654-EB8BA68CE809}" destId="{CCC36E82-F5CE-4C72-95E3-E1CDA7167DFE}" srcOrd="0" destOrd="0" presId="urn:microsoft.com/office/officeart/2008/layout/HalfCircleOrganizationChart"/>
    <dgm:cxn modelId="{6B64BABD-7454-4D34-8F5C-CE5AAB8A7DAB}" type="presParOf" srcId="{CCC36E82-F5CE-4C72-95E3-E1CDA7167DFE}" destId="{37F7F19F-1A51-4F8A-AD18-66E35E71EB40}" srcOrd="0" destOrd="0" presId="urn:microsoft.com/office/officeart/2008/layout/HalfCircleOrganizationChart"/>
    <dgm:cxn modelId="{AAB3DA98-4E4F-408B-8A82-2681D11CC9ED}" type="presParOf" srcId="{CCC36E82-F5CE-4C72-95E3-E1CDA7167DFE}" destId="{EBB68021-D4CA-490D-AEE6-7FACACA0FDA5}" srcOrd="1" destOrd="0" presId="urn:microsoft.com/office/officeart/2008/layout/HalfCircleOrganizationChart"/>
    <dgm:cxn modelId="{69CE52BB-B80E-4721-892B-8468FB4AD267}" type="presParOf" srcId="{CCC36E82-F5CE-4C72-95E3-E1CDA7167DFE}" destId="{CE29C33A-212D-4F27-A355-83ACAB493D68}" srcOrd="2" destOrd="0" presId="urn:microsoft.com/office/officeart/2008/layout/HalfCircleOrganizationChart"/>
    <dgm:cxn modelId="{839125B0-B427-41D8-9956-27439A15F692}" type="presParOf" srcId="{CCC36E82-F5CE-4C72-95E3-E1CDA7167DFE}" destId="{BDB32153-76AB-44AA-931C-802EA3EE4022}" srcOrd="3" destOrd="0" presId="urn:microsoft.com/office/officeart/2008/layout/HalfCircleOrganizationChart"/>
    <dgm:cxn modelId="{D2B002F2-4A19-443F-B91A-94B3F1DF2794}" type="presParOf" srcId="{CEAD919E-B759-45AF-B654-EB8BA68CE809}" destId="{12322D6A-AE5B-49FF-A533-B61D548FFEB6}" srcOrd="1" destOrd="0" presId="urn:microsoft.com/office/officeart/2008/layout/HalfCircleOrganizationChart"/>
    <dgm:cxn modelId="{FE22DB4A-AA0D-4A0C-825D-6F8C4DCEFE0A}" type="presParOf" srcId="{CEAD919E-B759-45AF-B654-EB8BA68CE809}" destId="{C5C03EDE-115B-4285-BEB3-6594DCA966D4}" srcOrd="2" destOrd="0" presId="urn:microsoft.com/office/officeart/2008/layout/HalfCircleOrganizationChart"/>
    <dgm:cxn modelId="{03879114-A3B0-4E14-A183-82ED8297D348}" type="presParOf" srcId="{7C9BEAC4-0E7A-40BD-9FCE-EF0DC5E57061}" destId="{6DEAD224-89B6-4B72-AF03-6702E5F96CF6}" srcOrd="4" destOrd="0" presId="urn:microsoft.com/office/officeart/2008/layout/HalfCircleOrganizationChart"/>
    <dgm:cxn modelId="{67FF2BAA-0F0E-4B9A-95DD-1FFFAD92E2E4}" type="presParOf" srcId="{7C9BEAC4-0E7A-40BD-9FCE-EF0DC5E57061}" destId="{2E4E5BC5-E880-42CF-85A9-16B178809D78}" srcOrd="5" destOrd="0" presId="urn:microsoft.com/office/officeart/2008/layout/HalfCircleOrganizationChart"/>
    <dgm:cxn modelId="{2AF3E84B-84BD-4FCF-8726-2F6CC309296B}" type="presParOf" srcId="{2E4E5BC5-E880-42CF-85A9-16B178809D78}" destId="{D83764B5-4FFC-4EBF-A542-4474CC7B3E1B}" srcOrd="0" destOrd="0" presId="urn:microsoft.com/office/officeart/2008/layout/HalfCircleOrganizationChart"/>
    <dgm:cxn modelId="{4FA6A932-6359-4162-8652-D8677755C92C}" type="presParOf" srcId="{D83764B5-4FFC-4EBF-A542-4474CC7B3E1B}" destId="{879EB857-0EED-498D-AD67-F74F2D8D8175}" srcOrd="0" destOrd="0" presId="urn:microsoft.com/office/officeart/2008/layout/HalfCircleOrganizationChart"/>
    <dgm:cxn modelId="{B770B316-8556-4401-AA71-C17FB36D764B}" type="presParOf" srcId="{D83764B5-4FFC-4EBF-A542-4474CC7B3E1B}" destId="{90CB14A0-F9B4-481B-8724-6F61D76B3477}" srcOrd="1" destOrd="0" presId="urn:microsoft.com/office/officeart/2008/layout/HalfCircleOrganizationChart"/>
    <dgm:cxn modelId="{23F66A83-CC42-44D8-B4D8-06EB03E36D33}" type="presParOf" srcId="{D83764B5-4FFC-4EBF-A542-4474CC7B3E1B}" destId="{4652777C-CEB6-4BA7-8318-713CDEC1DF56}" srcOrd="2" destOrd="0" presId="urn:microsoft.com/office/officeart/2008/layout/HalfCircleOrganizationChart"/>
    <dgm:cxn modelId="{D947A87E-268A-465C-8D8B-AEBA651C1E3D}" type="presParOf" srcId="{D83764B5-4FFC-4EBF-A542-4474CC7B3E1B}" destId="{2BD8EF2F-880F-4DA9-B276-4DCBAB0F76E6}" srcOrd="3" destOrd="0" presId="urn:microsoft.com/office/officeart/2008/layout/HalfCircleOrganizationChart"/>
    <dgm:cxn modelId="{0ABD7F92-2C24-4896-BC96-808D7EAEEAB9}" type="presParOf" srcId="{2E4E5BC5-E880-42CF-85A9-16B178809D78}" destId="{7BD72C4C-BBD2-4768-92E0-728A00619C39}" srcOrd="1" destOrd="0" presId="urn:microsoft.com/office/officeart/2008/layout/HalfCircleOrganizationChart"/>
    <dgm:cxn modelId="{3F914BB4-E27A-4198-9D87-561999C7C23D}" type="presParOf" srcId="{2E4E5BC5-E880-42CF-85A9-16B178809D78}" destId="{95B597D8-5DD5-48DD-ACD5-54D995AC36F3}" srcOrd="2" destOrd="0" presId="urn:microsoft.com/office/officeart/2008/layout/HalfCircleOrganizationChart"/>
    <dgm:cxn modelId="{36CEB1AF-00D5-4C29-9BFD-3ECBC34687E8}" type="presParOf" srcId="{7C9BEAC4-0E7A-40BD-9FCE-EF0DC5E57061}" destId="{EA643737-95A2-4D35-9963-8DF5B32B7529}" srcOrd="6" destOrd="0" presId="urn:microsoft.com/office/officeart/2008/layout/HalfCircleOrganizationChart"/>
    <dgm:cxn modelId="{FCBA6AC9-FE8E-4B7B-B166-2E3425DF3BE3}" type="presParOf" srcId="{7C9BEAC4-0E7A-40BD-9FCE-EF0DC5E57061}" destId="{02C58A8F-4BBB-4E72-AA1C-C0FAEDC2778C}" srcOrd="7" destOrd="0" presId="urn:microsoft.com/office/officeart/2008/layout/HalfCircleOrganizationChart"/>
    <dgm:cxn modelId="{C373DE11-3BAA-496B-989B-4CCC498367A7}" type="presParOf" srcId="{02C58A8F-4BBB-4E72-AA1C-C0FAEDC2778C}" destId="{2FB7FBB0-3B82-46C2-9393-3D22EA475EDB}" srcOrd="0" destOrd="0" presId="urn:microsoft.com/office/officeart/2008/layout/HalfCircleOrganizationChart"/>
    <dgm:cxn modelId="{699D5F24-5A85-455A-8B6F-4FB4BFC1BAE0}" type="presParOf" srcId="{2FB7FBB0-3B82-46C2-9393-3D22EA475EDB}" destId="{6EFA0ACC-1C4F-43D9-ACED-6A18F8E820C9}" srcOrd="0" destOrd="0" presId="urn:microsoft.com/office/officeart/2008/layout/HalfCircleOrganizationChart"/>
    <dgm:cxn modelId="{3B190663-9551-421F-86D1-3F7E62FBC145}" type="presParOf" srcId="{2FB7FBB0-3B82-46C2-9393-3D22EA475EDB}" destId="{267E0604-5BB7-4792-A9D0-CBF28F37522D}" srcOrd="1" destOrd="0" presId="urn:microsoft.com/office/officeart/2008/layout/HalfCircleOrganizationChart"/>
    <dgm:cxn modelId="{9EC4514B-6B62-48D5-960F-CF958910F65A}" type="presParOf" srcId="{2FB7FBB0-3B82-46C2-9393-3D22EA475EDB}" destId="{5B587072-F7F3-40A2-851C-3DD5F235FC39}" srcOrd="2" destOrd="0" presId="urn:microsoft.com/office/officeart/2008/layout/HalfCircleOrganizationChart"/>
    <dgm:cxn modelId="{FB23B656-5044-43AD-AB2A-C40EEFF4B933}" type="presParOf" srcId="{2FB7FBB0-3B82-46C2-9393-3D22EA475EDB}" destId="{CEF1082F-86B8-4481-BC97-410C00E3775E}" srcOrd="3" destOrd="0" presId="urn:microsoft.com/office/officeart/2008/layout/HalfCircleOrganizationChart"/>
    <dgm:cxn modelId="{D3A87883-3828-4A08-AAB4-CBF926F1A8A3}" type="presParOf" srcId="{02C58A8F-4BBB-4E72-AA1C-C0FAEDC2778C}" destId="{92A1EC38-DEEE-42CA-ABC1-1CA09CCBD163}" srcOrd="1" destOrd="0" presId="urn:microsoft.com/office/officeart/2008/layout/HalfCircleOrganizationChart"/>
    <dgm:cxn modelId="{43554148-C85C-4BD7-97F2-163AB4E5E162}" type="presParOf" srcId="{02C58A8F-4BBB-4E72-AA1C-C0FAEDC2778C}" destId="{33BAB338-6B66-4485-986B-ADC67CAD875B}" srcOrd="2" destOrd="0" presId="urn:microsoft.com/office/officeart/2008/layout/HalfCircleOrganizationChart"/>
    <dgm:cxn modelId="{0475B724-5124-48A2-8D45-52C92733E8A8}" type="presParOf" srcId="{7C9BEAC4-0E7A-40BD-9FCE-EF0DC5E57061}" destId="{C6D7983C-8A92-4233-8F5C-802BD4091A54}" srcOrd="8" destOrd="0" presId="urn:microsoft.com/office/officeart/2008/layout/HalfCircleOrganizationChart"/>
    <dgm:cxn modelId="{5555086C-9313-4ACB-A97D-5172FFBFA651}" type="presParOf" srcId="{7C9BEAC4-0E7A-40BD-9FCE-EF0DC5E57061}" destId="{CFF53F25-AAE9-499E-A50C-13AFDF633CA8}" srcOrd="9" destOrd="0" presId="urn:microsoft.com/office/officeart/2008/layout/HalfCircleOrganizationChart"/>
    <dgm:cxn modelId="{420A6DB6-244B-4719-A93C-0ECF28EE53C9}" type="presParOf" srcId="{CFF53F25-AAE9-499E-A50C-13AFDF633CA8}" destId="{EB6FD460-9E75-45BC-B413-7D8F2FE78795}" srcOrd="0" destOrd="0" presId="urn:microsoft.com/office/officeart/2008/layout/HalfCircleOrganizationChart"/>
    <dgm:cxn modelId="{08BCB1AB-F4EE-48F8-95C1-36C7EA131102}" type="presParOf" srcId="{EB6FD460-9E75-45BC-B413-7D8F2FE78795}" destId="{CADC9A0C-FAF4-434E-8DD9-B855A70C0D19}" srcOrd="0" destOrd="0" presId="urn:microsoft.com/office/officeart/2008/layout/HalfCircleOrganizationChart"/>
    <dgm:cxn modelId="{10B1CAEC-B821-4DC8-9C83-7B3E42812B80}" type="presParOf" srcId="{EB6FD460-9E75-45BC-B413-7D8F2FE78795}" destId="{4F1694AE-6A2E-4204-AA2B-F6EA74456C5A}" srcOrd="1" destOrd="0" presId="urn:microsoft.com/office/officeart/2008/layout/HalfCircleOrganizationChart"/>
    <dgm:cxn modelId="{C85BD972-3E91-4A9A-9706-3EE34240751E}" type="presParOf" srcId="{EB6FD460-9E75-45BC-B413-7D8F2FE78795}" destId="{AAE57E8E-CA59-4306-8AE0-CF2889C702C8}" srcOrd="2" destOrd="0" presId="urn:microsoft.com/office/officeart/2008/layout/HalfCircleOrganizationChart"/>
    <dgm:cxn modelId="{6844B807-0F9C-48B2-AAEE-E1D9DD10E1F7}" type="presParOf" srcId="{EB6FD460-9E75-45BC-B413-7D8F2FE78795}" destId="{8E023095-DB68-4F39-819E-712CCFFAEACB}" srcOrd="3" destOrd="0" presId="urn:microsoft.com/office/officeart/2008/layout/HalfCircleOrganizationChart"/>
    <dgm:cxn modelId="{B2EA7663-473A-4BAD-A201-84E1B9B2D73D}" type="presParOf" srcId="{CFF53F25-AAE9-499E-A50C-13AFDF633CA8}" destId="{926286CA-43EE-4B99-A78C-58CB08954E20}" srcOrd="1" destOrd="0" presId="urn:microsoft.com/office/officeart/2008/layout/HalfCircleOrganizationChart"/>
    <dgm:cxn modelId="{E5947B90-9DD2-4A8E-B988-BCF088511293}" type="presParOf" srcId="{CFF53F25-AAE9-499E-A50C-13AFDF633CA8}" destId="{2C287A34-CEE1-4774-BC7C-A9B68517C48F}" srcOrd="2" destOrd="0" presId="urn:microsoft.com/office/officeart/2008/layout/HalfCircleOrganizationChart"/>
    <dgm:cxn modelId="{D1A66EEA-662D-4DA7-8B11-E130D128C021}" type="presParOf" srcId="{1496D038-E28C-469D-A729-3B039B3E4E22}" destId="{EACCD322-746B-4536-95EB-A12E598C5DDD}" srcOrd="2" destOrd="0" presId="urn:microsoft.com/office/officeart/2008/layout/HalfCircleOrganizationChart"/>
    <dgm:cxn modelId="{CE36C450-E104-4FE4-8FC3-A74C454CEF3A}" type="presParOf" srcId="{B097ECE3-354A-4EA7-9E89-4BC1CB85D8D1}" destId="{51F177DA-49D0-43FF-91ED-2989CB911A2A}" srcOrd="2" destOrd="0" presId="urn:microsoft.com/office/officeart/2008/layout/HalfCircleOrganizationChart"/>
    <dgm:cxn modelId="{CACF0B22-EDAE-4546-B095-F3EF656F146B}" type="presParOf" srcId="{B097ECE3-354A-4EA7-9E89-4BC1CB85D8D1}" destId="{4BCE5863-DC78-4775-A803-14972F6D4319}" srcOrd="3" destOrd="0" presId="urn:microsoft.com/office/officeart/2008/layout/HalfCircleOrganizationChart"/>
    <dgm:cxn modelId="{E0D1F57D-8681-41D3-9B96-E311753BB2E5}" type="presParOf" srcId="{4BCE5863-DC78-4775-A803-14972F6D4319}" destId="{4223A95A-CC4C-418D-80A5-F6A60174EEFE}" srcOrd="0" destOrd="0" presId="urn:microsoft.com/office/officeart/2008/layout/HalfCircleOrganizationChart"/>
    <dgm:cxn modelId="{FA900F18-171B-403E-893E-4A524EE771F3}" type="presParOf" srcId="{4223A95A-CC4C-418D-80A5-F6A60174EEFE}" destId="{E5ACF94E-5605-41EF-849C-764911C26B1E}" srcOrd="0" destOrd="0" presId="urn:microsoft.com/office/officeart/2008/layout/HalfCircleOrganizationChart"/>
    <dgm:cxn modelId="{A98A1C8A-BB0E-4528-8465-B38CEC9A1515}" type="presParOf" srcId="{4223A95A-CC4C-418D-80A5-F6A60174EEFE}" destId="{F9271F48-84C2-487C-A7FB-472981214BEC}" srcOrd="1" destOrd="0" presId="urn:microsoft.com/office/officeart/2008/layout/HalfCircleOrganizationChart"/>
    <dgm:cxn modelId="{49A11833-CAD5-4866-96C1-A1717BF13985}" type="presParOf" srcId="{4223A95A-CC4C-418D-80A5-F6A60174EEFE}" destId="{239C9063-13A4-405C-B09E-4E57A525F924}" srcOrd="2" destOrd="0" presId="urn:microsoft.com/office/officeart/2008/layout/HalfCircleOrganizationChart"/>
    <dgm:cxn modelId="{C45D703D-9C9F-449E-ACAA-3914D2B721CF}" type="presParOf" srcId="{4223A95A-CC4C-418D-80A5-F6A60174EEFE}" destId="{942777E2-4CD2-4E34-BDD5-410D9423EC11}" srcOrd="3" destOrd="0" presId="urn:microsoft.com/office/officeart/2008/layout/HalfCircleOrganizationChart"/>
    <dgm:cxn modelId="{1382105C-386F-49B0-BA26-F305DA1ECD72}" type="presParOf" srcId="{4BCE5863-DC78-4775-A803-14972F6D4319}" destId="{DC88CBF7-108F-41E7-B5DF-488CC09AF82D}" srcOrd="1" destOrd="0" presId="urn:microsoft.com/office/officeart/2008/layout/HalfCircleOrganizationChart"/>
    <dgm:cxn modelId="{870D9FB9-B407-4E44-A65E-54D354492F4D}" type="presParOf" srcId="{DC88CBF7-108F-41E7-B5DF-488CC09AF82D}" destId="{B8516CCB-0283-4E9F-B588-7CAA57E372AE}" srcOrd="0" destOrd="0" presId="urn:microsoft.com/office/officeart/2008/layout/HalfCircleOrganizationChart"/>
    <dgm:cxn modelId="{57235B67-A182-4D94-B339-3C4F18DC94EF}" type="presParOf" srcId="{DC88CBF7-108F-41E7-B5DF-488CC09AF82D}" destId="{CA728F9E-75EE-43BF-838C-BA90A60B22EC}" srcOrd="1" destOrd="0" presId="urn:microsoft.com/office/officeart/2008/layout/HalfCircleOrganizationChart"/>
    <dgm:cxn modelId="{95FC5E4F-B60F-4AFF-B644-C7B9203E35E9}" type="presParOf" srcId="{CA728F9E-75EE-43BF-838C-BA90A60B22EC}" destId="{FB99B030-9EFE-45BC-9511-63824C2EE3A3}" srcOrd="0" destOrd="0" presId="urn:microsoft.com/office/officeart/2008/layout/HalfCircleOrganizationChart"/>
    <dgm:cxn modelId="{260B5D78-DA4C-4F42-B7C1-9097572A2CA4}" type="presParOf" srcId="{FB99B030-9EFE-45BC-9511-63824C2EE3A3}" destId="{F9A57985-8CD7-48A8-B960-411505DD4680}" srcOrd="0" destOrd="0" presId="urn:microsoft.com/office/officeart/2008/layout/HalfCircleOrganizationChart"/>
    <dgm:cxn modelId="{9C196669-1500-4F4A-9EAB-C6B0DF91495B}" type="presParOf" srcId="{FB99B030-9EFE-45BC-9511-63824C2EE3A3}" destId="{08ED7A2B-E51C-4B18-A342-ADB5C9A4C42F}" srcOrd="1" destOrd="0" presId="urn:microsoft.com/office/officeart/2008/layout/HalfCircleOrganizationChart"/>
    <dgm:cxn modelId="{AE6BD9FC-CF59-4220-9B43-F3DF8403A47B}" type="presParOf" srcId="{FB99B030-9EFE-45BC-9511-63824C2EE3A3}" destId="{8CA0DD32-7870-4353-A56C-C2CC72EF7FB5}" srcOrd="2" destOrd="0" presId="urn:microsoft.com/office/officeart/2008/layout/HalfCircleOrganizationChart"/>
    <dgm:cxn modelId="{EF3F5D03-F0F4-4BCA-842B-811D7DEC5993}" type="presParOf" srcId="{FB99B030-9EFE-45BC-9511-63824C2EE3A3}" destId="{7D50EDD2-DFB1-4154-93BD-89D28E219830}" srcOrd="3" destOrd="0" presId="urn:microsoft.com/office/officeart/2008/layout/HalfCircleOrganizationChart"/>
    <dgm:cxn modelId="{1A61D1D2-C2C6-431C-8BEE-81A6CB40E658}" type="presParOf" srcId="{CA728F9E-75EE-43BF-838C-BA90A60B22EC}" destId="{1D8277D8-D2B4-4399-9A50-76504DECA37C}" srcOrd="1" destOrd="0" presId="urn:microsoft.com/office/officeart/2008/layout/HalfCircleOrganizationChart"/>
    <dgm:cxn modelId="{9DC51173-4346-4938-BB12-EB5C74999854}" type="presParOf" srcId="{CA728F9E-75EE-43BF-838C-BA90A60B22EC}" destId="{DAA0831A-4B63-4E74-BDB7-3DEECD984995}" srcOrd="2" destOrd="0" presId="urn:microsoft.com/office/officeart/2008/layout/HalfCircleOrganizationChart"/>
    <dgm:cxn modelId="{93585F32-5548-431E-B310-418EE2B2DF1F}" type="presParOf" srcId="{DC88CBF7-108F-41E7-B5DF-488CC09AF82D}" destId="{A6CD1C82-6428-4FD3-8EA8-D6125708496F}" srcOrd="2" destOrd="0" presId="urn:microsoft.com/office/officeart/2008/layout/HalfCircleOrganizationChart"/>
    <dgm:cxn modelId="{B3BB26DB-F715-4AC6-B163-49554009C154}" type="presParOf" srcId="{DC88CBF7-108F-41E7-B5DF-488CC09AF82D}" destId="{ABB3782C-567C-4164-B6EE-88D9131D2E2C}" srcOrd="3" destOrd="0" presId="urn:microsoft.com/office/officeart/2008/layout/HalfCircleOrganizationChart"/>
    <dgm:cxn modelId="{A5F59CAE-83B1-476D-90D1-497EBFA29905}" type="presParOf" srcId="{ABB3782C-567C-4164-B6EE-88D9131D2E2C}" destId="{4BED7BF1-5855-45BB-AFDF-3F040D4EBDE3}" srcOrd="0" destOrd="0" presId="urn:microsoft.com/office/officeart/2008/layout/HalfCircleOrganizationChart"/>
    <dgm:cxn modelId="{1E440B75-41A1-43F3-8C50-BEE95BE1174F}" type="presParOf" srcId="{4BED7BF1-5855-45BB-AFDF-3F040D4EBDE3}" destId="{42F3552E-F77D-403D-89AD-C64C350A6EB2}" srcOrd="0" destOrd="0" presId="urn:microsoft.com/office/officeart/2008/layout/HalfCircleOrganizationChart"/>
    <dgm:cxn modelId="{8CEA9A7C-8C3C-494A-A5D0-AAFF5A78AA74}" type="presParOf" srcId="{4BED7BF1-5855-45BB-AFDF-3F040D4EBDE3}" destId="{1BAEB22F-CEC8-483E-AACB-B9BD14C1DFEF}" srcOrd="1" destOrd="0" presId="urn:microsoft.com/office/officeart/2008/layout/HalfCircleOrganizationChart"/>
    <dgm:cxn modelId="{165B91FC-D513-4146-9DD7-D8BC113807ED}" type="presParOf" srcId="{4BED7BF1-5855-45BB-AFDF-3F040D4EBDE3}" destId="{B00538C4-25C2-4403-A652-20CFF33C4B5D}" srcOrd="2" destOrd="0" presId="urn:microsoft.com/office/officeart/2008/layout/HalfCircleOrganizationChart"/>
    <dgm:cxn modelId="{FDB67D55-AB20-416B-BE1B-60106CC0D9B9}" type="presParOf" srcId="{4BED7BF1-5855-45BB-AFDF-3F040D4EBDE3}" destId="{689CAD72-E409-4583-AD94-35093377954F}" srcOrd="3" destOrd="0" presId="urn:microsoft.com/office/officeart/2008/layout/HalfCircleOrganizationChart"/>
    <dgm:cxn modelId="{4919A846-9BA2-4EFF-8814-6688998A8FA2}" type="presParOf" srcId="{ABB3782C-567C-4164-B6EE-88D9131D2E2C}" destId="{7708A0BB-0574-4F26-A586-CF1EE903A8EF}" srcOrd="1" destOrd="0" presId="urn:microsoft.com/office/officeart/2008/layout/HalfCircleOrganizationChart"/>
    <dgm:cxn modelId="{341C283E-EF5A-4273-BB09-BAF869C417E1}" type="presParOf" srcId="{ABB3782C-567C-4164-B6EE-88D9131D2E2C}" destId="{81C6B707-F629-42E8-BB5C-4DD6A398140C}" srcOrd="2" destOrd="0" presId="urn:microsoft.com/office/officeart/2008/layout/HalfCircleOrganizationChart"/>
    <dgm:cxn modelId="{8175D863-FEC5-4AE0-9EA5-8A183DA0FE83}" type="presParOf" srcId="{DC88CBF7-108F-41E7-B5DF-488CC09AF82D}" destId="{6F4A0F13-730B-47CB-BBA1-13AE2E92F200}" srcOrd="4" destOrd="0" presId="urn:microsoft.com/office/officeart/2008/layout/HalfCircleOrganizationChart"/>
    <dgm:cxn modelId="{39185770-DB90-4651-8699-AE80EB22A5C8}" type="presParOf" srcId="{DC88CBF7-108F-41E7-B5DF-488CC09AF82D}" destId="{06F52180-A011-4E6F-854C-F7B438345751}" srcOrd="5" destOrd="0" presId="urn:microsoft.com/office/officeart/2008/layout/HalfCircleOrganizationChart"/>
    <dgm:cxn modelId="{5BEDBF4C-3462-45DE-8AEB-773F60F5EE49}" type="presParOf" srcId="{06F52180-A011-4E6F-854C-F7B438345751}" destId="{77C79A41-0429-47CB-BD35-A39596721435}" srcOrd="0" destOrd="0" presId="urn:microsoft.com/office/officeart/2008/layout/HalfCircleOrganizationChart"/>
    <dgm:cxn modelId="{A24461D1-9584-41CA-9F4C-4756F997F02E}" type="presParOf" srcId="{77C79A41-0429-47CB-BD35-A39596721435}" destId="{D6D6F63D-9FC9-4E95-B34C-062A919E432D}" srcOrd="0" destOrd="0" presId="urn:microsoft.com/office/officeart/2008/layout/HalfCircleOrganizationChart"/>
    <dgm:cxn modelId="{BE5EC971-B14F-4250-AE42-E6E2C93E902F}" type="presParOf" srcId="{77C79A41-0429-47CB-BD35-A39596721435}" destId="{5CE468CD-C6DC-4E1B-9541-29C1E06088F8}" srcOrd="1" destOrd="0" presId="urn:microsoft.com/office/officeart/2008/layout/HalfCircleOrganizationChart"/>
    <dgm:cxn modelId="{9E4EE6FF-BB95-4FC3-9DA1-6B2CF5CFE95B}" type="presParOf" srcId="{77C79A41-0429-47CB-BD35-A39596721435}" destId="{9EA093E1-C5C0-4EA8-B0CF-8EC9C4DF4AEA}" srcOrd="2" destOrd="0" presId="urn:microsoft.com/office/officeart/2008/layout/HalfCircleOrganizationChart"/>
    <dgm:cxn modelId="{E9713481-F19B-4B08-83D3-C6D9B7028830}" type="presParOf" srcId="{77C79A41-0429-47CB-BD35-A39596721435}" destId="{BF0500A7-0DC4-4346-9411-A692BB9D6AB0}" srcOrd="3" destOrd="0" presId="urn:microsoft.com/office/officeart/2008/layout/HalfCircleOrganizationChart"/>
    <dgm:cxn modelId="{FAFFD3A3-10E0-48D5-A6DA-60BB53925F34}" type="presParOf" srcId="{06F52180-A011-4E6F-854C-F7B438345751}" destId="{A2E80B75-4B02-468F-B1DF-AB65BAB180FA}" srcOrd="1" destOrd="0" presId="urn:microsoft.com/office/officeart/2008/layout/HalfCircleOrganizationChart"/>
    <dgm:cxn modelId="{E9CEDF7A-455C-45B2-91DE-F7435DC4935A}" type="presParOf" srcId="{06F52180-A011-4E6F-854C-F7B438345751}" destId="{EB6E7217-3E12-4C7A-A23B-BDE9125E5639}" srcOrd="2" destOrd="0" presId="urn:microsoft.com/office/officeart/2008/layout/HalfCircleOrganizationChart"/>
    <dgm:cxn modelId="{383DE4CA-4067-4388-8D2C-52005853DFFB}" type="presParOf" srcId="{4BCE5863-DC78-4775-A803-14972F6D4319}" destId="{9A13D7CF-D7B9-4312-84CC-AD49DF716E07}" srcOrd="2" destOrd="0" presId="urn:microsoft.com/office/officeart/2008/layout/HalfCircleOrganizationChart"/>
    <dgm:cxn modelId="{889CE55A-06C0-45A5-8620-F41D365201A8}" type="presParOf" srcId="{B097ECE3-354A-4EA7-9E89-4BC1CB85D8D1}" destId="{4985B14F-3FCC-48F9-8387-A5844CADAD67}" srcOrd="4" destOrd="0" presId="urn:microsoft.com/office/officeart/2008/layout/HalfCircleOrganizationChart"/>
    <dgm:cxn modelId="{40329825-4441-4E97-8970-6802F12F9D69}" type="presParOf" srcId="{B097ECE3-354A-4EA7-9E89-4BC1CB85D8D1}" destId="{DC836BCD-0D2E-4A1B-9947-F4E343AB59F0}" srcOrd="5" destOrd="0" presId="urn:microsoft.com/office/officeart/2008/layout/HalfCircleOrganizationChart"/>
    <dgm:cxn modelId="{86A04CD2-D3FC-40A3-BB0B-152CB715D312}" type="presParOf" srcId="{DC836BCD-0D2E-4A1B-9947-F4E343AB59F0}" destId="{26E3C050-30B7-4622-BD90-90048DD3974E}" srcOrd="0" destOrd="0" presId="urn:microsoft.com/office/officeart/2008/layout/HalfCircleOrganizationChart"/>
    <dgm:cxn modelId="{D3AC61A0-85AA-4D8A-8A20-B71FC30C5A8C}" type="presParOf" srcId="{26E3C050-30B7-4622-BD90-90048DD3974E}" destId="{20CEEE02-3466-47CC-AA07-8E14B45438CB}" srcOrd="0" destOrd="0" presId="urn:microsoft.com/office/officeart/2008/layout/HalfCircleOrganizationChart"/>
    <dgm:cxn modelId="{6550013A-3539-4460-BAED-468DD39BD863}" type="presParOf" srcId="{26E3C050-30B7-4622-BD90-90048DD3974E}" destId="{BA521AF7-7060-4C9C-9BF9-D6E25742CCD6}" srcOrd="1" destOrd="0" presId="urn:microsoft.com/office/officeart/2008/layout/HalfCircleOrganizationChart"/>
    <dgm:cxn modelId="{5D458C29-1791-4CCA-B489-B8C2C26B3489}" type="presParOf" srcId="{26E3C050-30B7-4622-BD90-90048DD3974E}" destId="{6D80DB0F-CC9F-4DDC-9029-3438101017C6}" srcOrd="2" destOrd="0" presId="urn:microsoft.com/office/officeart/2008/layout/HalfCircleOrganizationChart"/>
    <dgm:cxn modelId="{B68D0708-D400-428D-87D5-6E23E1B7C1C4}" type="presParOf" srcId="{26E3C050-30B7-4622-BD90-90048DD3974E}" destId="{8ECD5B15-95D7-44FF-B7F9-B9328CFF7B21}" srcOrd="3" destOrd="0" presId="urn:microsoft.com/office/officeart/2008/layout/HalfCircleOrganizationChart"/>
    <dgm:cxn modelId="{9A3881E3-A157-4A90-989F-513DF8337F09}" type="presParOf" srcId="{DC836BCD-0D2E-4A1B-9947-F4E343AB59F0}" destId="{E4867A4A-F54C-4F68-8F94-632DCFA5B16A}" srcOrd="1" destOrd="0" presId="urn:microsoft.com/office/officeart/2008/layout/HalfCircleOrganizationChart"/>
    <dgm:cxn modelId="{E76BB1D3-112F-4FC7-87EC-9CE7EEF38AF6}" type="presParOf" srcId="{E4867A4A-F54C-4F68-8F94-632DCFA5B16A}" destId="{E47CC390-6AEF-4B66-9B37-BF2683A11916}" srcOrd="0" destOrd="0" presId="urn:microsoft.com/office/officeart/2008/layout/HalfCircleOrganizationChart"/>
    <dgm:cxn modelId="{7591BCAE-2E92-4C7C-B0F7-84A4668575A5}" type="presParOf" srcId="{E4867A4A-F54C-4F68-8F94-632DCFA5B16A}" destId="{BC16FE04-8924-42ED-BFA7-D29298D077AF}" srcOrd="1" destOrd="0" presId="urn:microsoft.com/office/officeart/2008/layout/HalfCircleOrganizationChart"/>
    <dgm:cxn modelId="{1FEBCC0F-EA38-4E66-937A-EAC2A7C677A6}" type="presParOf" srcId="{BC16FE04-8924-42ED-BFA7-D29298D077AF}" destId="{AFBDE148-CEF7-4CD3-BD9A-D7F266A2173A}" srcOrd="0" destOrd="0" presId="urn:microsoft.com/office/officeart/2008/layout/HalfCircleOrganizationChart"/>
    <dgm:cxn modelId="{98525B73-78C9-4335-A37B-87FCFC51E781}" type="presParOf" srcId="{AFBDE148-CEF7-4CD3-BD9A-D7F266A2173A}" destId="{0AB244E7-C3D3-470D-80AC-F45E39D49CBC}" srcOrd="0" destOrd="0" presId="urn:microsoft.com/office/officeart/2008/layout/HalfCircleOrganizationChart"/>
    <dgm:cxn modelId="{FCFF2D51-CCAC-4BE5-9C7D-8902832CD5AD}" type="presParOf" srcId="{AFBDE148-CEF7-4CD3-BD9A-D7F266A2173A}" destId="{D06C80FE-A4BC-46F3-A181-D37FFD7E3C17}" srcOrd="1" destOrd="0" presId="urn:microsoft.com/office/officeart/2008/layout/HalfCircleOrganizationChart"/>
    <dgm:cxn modelId="{0D8DE940-0E97-4406-9DE3-1BE8D365E74C}" type="presParOf" srcId="{AFBDE148-CEF7-4CD3-BD9A-D7F266A2173A}" destId="{480CAC08-1CE8-4D10-8C81-DD7839D13388}" srcOrd="2" destOrd="0" presId="urn:microsoft.com/office/officeart/2008/layout/HalfCircleOrganizationChart"/>
    <dgm:cxn modelId="{C7476134-4BE3-4C54-AED9-322077BC3692}" type="presParOf" srcId="{AFBDE148-CEF7-4CD3-BD9A-D7F266A2173A}" destId="{41249062-64C2-4EEC-A2E9-E622D307F4FB}" srcOrd="3" destOrd="0" presId="urn:microsoft.com/office/officeart/2008/layout/HalfCircleOrganizationChart"/>
    <dgm:cxn modelId="{F45B78A1-B22A-4D59-9A92-5C0CD7293F74}" type="presParOf" srcId="{BC16FE04-8924-42ED-BFA7-D29298D077AF}" destId="{2068E1ED-5C0E-44D8-9613-6CE917EE9C51}" srcOrd="1" destOrd="0" presId="urn:microsoft.com/office/officeart/2008/layout/HalfCircleOrganizationChart"/>
    <dgm:cxn modelId="{4DE4079D-BB49-494D-9567-3E218B34C5A8}" type="presParOf" srcId="{BC16FE04-8924-42ED-BFA7-D29298D077AF}" destId="{A0A4B437-F5BA-48E1-B983-96D484D029C2}" srcOrd="2" destOrd="0" presId="urn:microsoft.com/office/officeart/2008/layout/HalfCircleOrganizationChart"/>
    <dgm:cxn modelId="{ED5E26D9-D2C2-4386-B8E1-0E0634A075D1}" type="presParOf" srcId="{E4867A4A-F54C-4F68-8F94-632DCFA5B16A}" destId="{F092818C-A151-406C-B799-C77DCEB0E955}" srcOrd="2" destOrd="0" presId="urn:microsoft.com/office/officeart/2008/layout/HalfCircleOrganizationChart"/>
    <dgm:cxn modelId="{10CE6914-3831-4829-ACA7-04AAA605C51F}" type="presParOf" srcId="{E4867A4A-F54C-4F68-8F94-632DCFA5B16A}" destId="{1CD46020-3128-421E-8C5F-914CB466DBC9}" srcOrd="3" destOrd="0" presId="urn:microsoft.com/office/officeart/2008/layout/HalfCircleOrganizationChart"/>
    <dgm:cxn modelId="{F6448CEA-84EB-47EB-B79D-7A2B04677E08}" type="presParOf" srcId="{1CD46020-3128-421E-8C5F-914CB466DBC9}" destId="{537C4AC1-04AE-43B7-9891-E511CBD02895}" srcOrd="0" destOrd="0" presId="urn:microsoft.com/office/officeart/2008/layout/HalfCircleOrganizationChart"/>
    <dgm:cxn modelId="{748276FD-055F-4B52-89D4-662E23F28998}" type="presParOf" srcId="{537C4AC1-04AE-43B7-9891-E511CBD02895}" destId="{EB64D5C1-A50D-4792-B14A-3D8B31150D0B}" srcOrd="0" destOrd="0" presId="urn:microsoft.com/office/officeart/2008/layout/HalfCircleOrganizationChart"/>
    <dgm:cxn modelId="{3FAD7CF4-7ACE-47C3-8496-37A0213E6288}" type="presParOf" srcId="{537C4AC1-04AE-43B7-9891-E511CBD02895}" destId="{C9C4F2A5-9FF9-4068-BF74-3370BA5DDEFD}" srcOrd="1" destOrd="0" presId="urn:microsoft.com/office/officeart/2008/layout/HalfCircleOrganizationChart"/>
    <dgm:cxn modelId="{F2B4DE28-7F40-4383-807E-2CD45B9503AF}" type="presParOf" srcId="{537C4AC1-04AE-43B7-9891-E511CBD02895}" destId="{C8ACA65B-4D29-4B23-8BEA-7C501ED9FDB9}" srcOrd="2" destOrd="0" presId="urn:microsoft.com/office/officeart/2008/layout/HalfCircleOrganizationChart"/>
    <dgm:cxn modelId="{38097429-61F4-495B-8D8C-F425021E6264}" type="presParOf" srcId="{537C4AC1-04AE-43B7-9891-E511CBD02895}" destId="{6224CD59-C73D-4340-978F-98011706B0D9}" srcOrd="3" destOrd="0" presId="urn:microsoft.com/office/officeart/2008/layout/HalfCircleOrganizationChart"/>
    <dgm:cxn modelId="{D6056F30-B992-4253-872F-85E049AA71BE}" type="presParOf" srcId="{1CD46020-3128-421E-8C5F-914CB466DBC9}" destId="{38908FA5-F7B3-4649-955C-4CC806A3025B}" srcOrd="1" destOrd="0" presId="urn:microsoft.com/office/officeart/2008/layout/HalfCircleOrganizationChart"/>
    <dgm:cxn modelId="{4F14657F-B3D4-42AC-8A73-E056FAAE4B57}" type="presParOf" srcId="{1CD46020-3128-421E-8C5F-914CB466DBC9}" destId="{F496381A-2DB3-48C1-8352-A2829CF6C9D5}" srcOrd="2" destOrd="0" presId="urn:microsoft.com/office/officeart/2008/layout/HalfCircleOrganizationChart"/>
    <dgm:cxn modelId="{9026A60B-E1B2-46A8-8F86-3AD40CCF3C42}" type="presParOf" srcId="{E4867A4A-F54C-4F68-8F94-632DCFA5B16A}" destId="{3F6D9C14-A337-4B62-AB89-6B903794C583}" srcOrd="4" destOrd="0" presId="urn:microsoft.com/office/officeart/2008/layout/HalfCircleOrganizationChart"/>
    <dgm:cxn modelId="{4C90E607-3723-4FFE-B189-B1E6342E4A1C}" type="presParOf" srcId="{E4867A4A-F54C-4F68-8F94-632DCFA5B16A}" destId="{61045B62-1A66-478C-8EE5-0A6A66DD7898}" srcOrd="5" destOrd="0" presId="urn:microsoft.com/office/officeart/2008/layout/HalfCircleOrganizationChart"/>
    <dgm:cxn modelId="{86F92687-E04F-48C0-B178-9145E16F3E63}" type="presParOf" srcId="{61045B62-1A66-478C-8EE5-0A6A66DD7898}" destId="{D9E5498E-D040-4C8A-85D8-9BCDFC96E927}" srcOrd="0" destOrd="0" presId="urn:microsoft.com/office/officeart/2008/layout/HalfCircleOrganizationChart"/>
    <dgm:cxn modelId="{09161C07-C7FE-4B0F-A5BB-A2748308AF03}" type="presParOf" srcId="{D9E5498E-D040-4C8A-85D8-9BCDFC96E927}" destId="{FF15E742-D3A9-4EE4-869E-23AB4684B88E}" srcOrd="0" destOrd="0" presId="urn:microsoft.com/office/officeart/2008/layout/HalfCircleOrganizationChart"/>
    <dgm:cxn modelId="{633CE7B2-D95D-48F9-A23A-A606E67EDBF7}" type="presParOf" srcId="{D9E5498E-D040-4C8A-85D8-9BCDFC96E927}" destId="{5A5F8122-F539-4C9E-9553-137E9289397A}" srcOrd="1" destOrd="0" presId="urn:microsoft.com/office/officeart/2008/layout/HalfCircleOrganizationChart"/>
    <dgm:cxn modelId="{D7D6AD40-CD44-4FF4-ABE0-3E83C3AA08B1}" type="presParOf" srcId="{D9E5498E-D040-4C8A-85D8-9BCDFC96E927}" destId="{7ABA326B-AB82-4695-8B95-8A31B5E178BF}" srcOrd="2" destOrd="0" presId="urn:microsoft.com/office/officeart/2008/layout/HalfCircleOrganizationChart"/>
    <dgm:cxn modelId="{3923683A-3C31-4996-961B-5272FE402A40}" type="presParOf" srcId="{D9E5498E-D040-4C8A-85D8-9BCDFC96E927}" destId="{72F3C8E1-797E-400E-907B-596C530211B0}" srcOrd="3" destOrd="0" presId="urn:microsoft.com/office/officeart/2008/layout/HalfCircleOrganizationChart"/>
    <dgm:cxn modelId="{76B47AE7-EE34-46D8-8F71-F22083BD76C6}" type="presParOf" srcId="{61045B62-1A66-478C-8EE5-0A6A66DD7898}" destId="{4DCE3B23-69D4-4D50-A4EB-E09F619489C0}" srcOrd="1" destOrd="0" presId="urn:microsoft.com/office/officeart/2008/layout/HalfCircleOrganizationChart"/>
    <dgm:cxn modelId="{6054C932-6BB8-4A76-A84A-EC219843922B}" type="presParOf" srcId="{61045B62-1A66-478C-8EE5-0A6A66DD7898}" destId="{E78B492E-590E-4D86-99A1-FD9A52ACC9A9}" srcOrd="2" destOrd="0" presId="urn:microsoft.com/office/officeart/2008/layout/HalfCircleOrganizationChart"/>
    <dgm:cxn modelId="{E62EFA7E-70EB-4FDB-A4D2-1D76EADCAC67}" type="presParOf" srcId="{E4867A4A-F54C-4F68-8F94-632DCFA5B16A}" destId="{A435064E-7DA0-42D7-BE3E-83255FDA6D68}" srcOrd="6" destOrd="0" presId="urn:microsoft.com/office/officeart/2008/layout/HalfCircleOrganizationChart"/>
    <dgm:cxn modelId="{DB9100E6-3ECC-4F5B-95C5-4BC37B3D5AE7}" type="presParOf" srcId="{E4867A4A-F54C-4F68-8F94-632DCFA5B16A}" destId="{47377784-8E2F-42D3-BCD1-FCE2E4D9F2C0}" srcOrd="7" destOrd="0" presId="urn:microsoft.com/office/officeart/2008/layout/HalfCircleOrganizationChart"/>
    <dgm:cxn modelId="{5D8793AF-0B3D-451D-8CFA-FEDDFE82FB26}" type="presParOf" srcId="{47377784-8E2F-42D3-BCD1-FCE2E4D9F2C0}" destId="{5ABBFCC7-9446-4B2B-B2BF-174E82612112}" srcOrd="0" destOrd="0" presId="urn:microsoft.com/office/officeart/2008/layout/HalfCircleOrganizationChart"/>
    <dgm:cxn modelId="{907633CF-E1A0-425D-9FF9-86A44E779F5C}" type="presParOf" srcId="{5ABBFCC7-9446-4B2B-B2BF-174E82612112}" destId="{FDAE6AB4-8EDB-494F-B772-8B43F3FFC2BC}" srcOrd="0" destOrd="0" presId="urn:microsoft.com/office/officeart/2008/layout/HalfCircleOrganizationChart"/>
    <dgm:cxn modelId="{FEA3184F-3D21-44E5-823C-BAF5AECE4DF7}" type="presParOf" srcId="{5ABBFCC7-9446-4B2B-B2BF-174E82612112}" destId="{717D8FE5-485E-440E-AE6F-84DF9B215252}" srcOrd="1" destOrd="0" presId="urn:microsoft.com/office/officeart/2008/layout/HalfCircleOrganizationChart"/>
    <dgm:cxn modelId="{080E140C-041C-4F98-84CD-4BCC9302F5A4}" type="presParOf" srcId="{5ABBFCC7-9446-4B2B-B2BF-174E82612112}" destId="{F6C322C1-B40D-49E8-8F5B-9E02BC515E75}" srcOrd="2" destOrd="0" presId="urn:microsoft.com/office/officeart/2008/layout/HalfCircleOrganizationChart"/>
    <dgm:cxn modelId="{E50EB0E2-D1BE-407E-90C3-6D4DD649B1B3}" type="presParOf" srcId="{5ABBFCC7-9446-4B2B-B2BF-174E82612112}" destId="{200BFE2D-5BEF-4056-8B92-985FDC6BEC16}" srcOrd="3" destOrd="0" presId="urn:microsoft.com/office/officeart/2008/layout/HalfCircleOrganizationChart"/>
    <dgm:cxn modelId="{70844A42-1765-4A30-A43C-3E910628CB9A}" type="presParOf" srcId="{47377784-8E2F-42D3-BCD1-FCE2E4D9F2C0}" destId="{CD6BC4F7-C289-413B-AF38-9DB52BF19DCB}" srcOrd="1" destOrd="0" presId="urn:microsoft.com/office/officeart/2008/layout/HalfCircleOrganizationChart"/>
    <dgm:cxn modelId="{6E5CA163-BB22-4045-83C8-D4B24812ABB2}" type="presParOf" srcId="{47377784-8E2F-42D3-BCD1-FCE2E4D9F2C0}" destId="{60F25B13-4E26-4DB6-B3F5-B5CD551A3503}" srcOrd="2" destOrd="0" presId="urn:microsoft.com/office/officeart/2008/layout/HalfCircleOrganizationChart"/>
    <dgm:cxn modelId="{1A515E02-DCCF-484D-A001-4E6E318FC6A2}" type="presParOf" srcId="{E4867A4A-F54C-4F68-8F94-632DCFA5B16A}" destId="{F2E4D222-0D24-4570-8AA6-566CF137CCE9}" srcOrd="8" destOrd="0" presId="urn:microsoft.com/office/officeart/2008/layout/HalfCircleOrganizationChart"/>
    <dgm:cxn modelId="{94F09D83-333F-4A46-AEAA-9D8DA0370D2B}" type="presParOf" srcId="{E4867A4A-F54C-4F68-8F94-632DCFA5B16A}" destId="{19E29FC2-4546-4465-A1E6-96E6B82B5619}" srcOrd="9" destOrd="0" presId="urn:microsoft.com/office/officeart/2008/layout/HalfCircleOrganizationChart"/>
    <dgm:cxn modelId="{7DBF09F7-3D72-4562-9535-9B0364D19F90}" type="presParOf" srcId="{19E29FC2-4546-4465-A1E6-96E6B82B5619}" destId="{EC5947D7-ED33-44FB-80EF-E5D7E07A6B4A}" srcOrd="0" destOrd="0" presId="urn:microsoft.com/office/officeart/2008/layout/HalfCircleOrganizationChart"/>
    <dgm:cxn modelId="{8111215A-F34E-40B2-A8C1-13C6B155A65A}" type="presParOf" srcId="{EC5947D7-ED33-44FB-80EF-E5D7E07A6B4A}" destId="{A107B104-1E5D-40D1-B243-8EB0C8E79727}" srcOrd="0" destOrd="0" presId="urn:microsoft.com/office/officeart/2008/layout/HalfCircleOrganizationChart"/>
    <dgm:cxn modelId="{A82F3CCE-6B89-4335-89FF-08C5EBB8D406}" type="presParOf" srcId="{EC5947D7-ED33-44FB-80EF-E5D7E07A6B4A}" destId="{51FF7D7A-63D4-4A0C-B991-1332875F05D1}" srcOrd="1" destOrd="0" presId="urn:microsoft.com/office/officeart/2008/layout/HalfCircleOrganizationChart"/>
    <dgm:cxn modelId="{7C99E1D9-8826-4129-A5C6-C518233937BD}" type="presParOf" srcId="{EC5947D7-ED33-44FB-80EF-E5D7E07A6B4A}" destId="{B9D9D965-2D59-4FB7-BC37-A6E1818C84B8}" srcOrd="2" destOrd="0" presId="urn:microsoft.com/office/officeart/2008/layout/HalfCircleOrganizationChart"/>
    <dgm:cxn modelId="{7075F526-5039-4C32-97F6-DEB0B3413FD7}" type="presParOf" srcId="{EC5947D7-ED33-44FB-80EF-E5D7E07A6B4A}" destId="{AF8ECC23-29CE-4B8C-9C82-5280793C437F}" srcOrd="3" destOrd="0" presId="urn:microsoft.com/office/officeart/2008/layout/HalfCircleOrganizationChart"/>
    <dgm:cxn modelId="{8240B0F1-190B-429D-9974-2E9833F556D9}" type="presParOf" srcId="{19E29FC2-4546-4465-A1E6-96E6B82B5619}" destId="{26A7CF6F-5CD3-421B-943B-B58493BA160B}" srcOrd="1" destOrd="0" presId="urn:microsoft.com/office/officeart/2008/layout/HalfCircleOrganizationChart"/>
    <dgm:cxn modelId="{764E1152-7248-4B0D-B7F3-945CAA7E44BA}" type="presParOf" srcId="{19E29FC2-4546-4465-A1E6-96E6B82B5619}" destId="{999E5992-6D4A-4ECA-A8ED-3C3B8CBFA9AC}" srcOrd="2" destOrd="0" presId="urn:microsoft.com/office/officeart/2008/layout/HalfCircleOrganizationChart"/>
    <dgm:cxn modelId="{3A2E7183-A10B-452F-B091-A589F2F77A99}" type="presParOf" srcId="{DC836BCD-0D2E-4A1B-9947-F4E343AB59F0}" destId="{B1F1A84C-77AA-43E3-B5D1-8084EB85E682}" srcOrd="2" destOrd="0" presId="urn:microsoft.com/office/officeart/2008/layout/HalfCircleOrganizationChart"/>
    <dgm:cxn modelId="{843567EE-7DD3-40CB-93BF-DBB06D66C9AA}" type="presParOf" srcId="{B097ECE3-354A-4EA7-9E89-4BC1CB85D8D1}" destId="{477B2692-22AB-48F4-90BF-4A978E1D4F89}" srcOrd="6" destOrd="0" presId="urn:microsoft.com/office/officeart/2008/layout/HalfCircleOrganizationChart"/>
    <dgm:cxn modelId="{AE49B23A-FF7D-44E0-B23A-F5F257379C39}" type="presParOf" srcId="{B097ECE3-354A-4EA7-9E89-4BC1CB85D8D1}" destId="{1A49F60E-A161-437C-9779-01725316DD8B}" srcOrd="7" destOrd="0" presId="urn:microsoft.com/office/officeart/2008/layout/HalfCircleOrganizationChart"/>
    <dgm:cxn modelId="{5AD305EE-1335-49B7-B728-879C31B7FD73}" type="presParOf" srcId="{1A49F60E-A161-437C-9779-01725316DD8B}" destId="{53DEAAC4-D338-44C4-9482-14CEEE415FF0}" srcOrd="0" destOrd="0" presId="urn:microsoft.com/office/officeart/2008/layout/HalfCircleOrganizationChart"/>
    <dgm:cxn modelId="{0DB83777-63DD-4C15-AAA2-90015440C663}" type="presParOf" srcId="{53DEAAC4-D338-44C4-9482-14CEEE415FF0}" destId="{33A0D416-502B-4322-AFA1-0022591E732F}" srcOrd="0" destOrd="0" presId="urn:microsoft.com/office/officeart/2008/layout/HalfCircleOrganizationChart"/>
    <dgm:cxn modelId="{4D4C38CD-C138-4723-89A6-0F5B8809E868}" type="presParOf" srcId="{53DEAAC4-D338-44C4-9482-14CEEE415FF0}" destId="{12ED9D47-9205-4E15-95B6-8F294F1B2907}" srcOrd="1" destOrd="0" presId="urn:microsoft.com/office/officeart/2008/layout/HalfCircleOrganizationChart"/>
    <dgm:cxn modelId="{245F2E82-09C0-430C-A1E4-C97B6E80F9D5}" type="presParOf" srcId="{53DEAAC4-D338-44C4-9482-14CEEE415FF0}" destId="{25DCCC3B-BDC8-46FA-9D62-9C77148726EA}" srcOrd="2" destOrd="0" presId="urn:microsoft.com/office/officeart/2008/layout/HalfCircleOrganizationChart"/>
    <dgm:cxn modelId="{B7EEABBD-6014-41BC-A269-4F08BE32FFD3}" type="presParOf" srcId="{53DEAAC4-D338-44C4-9482-14CEEE415FF0}" destId="{7F9B46DA-B0D2-42EA-B617-FC7EA099F4FB}" srcOrd="3" destOrd="0" presId="urn:microsoft.com/office/officeart/2008/layout/HalfCircleOrganizationChart"/>
    <dgm:cxn modelId="{773148C8-D879-428F-94B4-225E4ED1FDD8}" type="presParOf" srcId="{1A49F60E-A161-437C-9779-01725316DD8B}" destId="{88AD25F3-8C2E-4ADA-A1B7-2B78474FE6A2}" srcOrd="1" destOrd="0" presId="urn:microsoft.com/office/officeart/2008/layout/HalfCircleOrganizationChart"/>
    <dgm:cxn modelId="{3E7BCF20-7069-472A-B801-81C6C310B264}" type="presParOf" srcId="{88AD25F3-8C2E-4ADA-A1B7-2B78474FE6A2}" destId="{FA467DE6-DA35-4945-8A90-B143B570724A}" srcOrd="0" destOrd="0" presId="urn:microsoft.com/office/officeart/2008/layout/HalfCircleOrganizationChart"/>
    <dgm:cxn modelId="{56525415-46D9-48E9-AA38-AAB772F1D752}" type="presParOf" srcId="{88AD25F3-8C2E-4ADA-A1B7-2B78474FE6A2}" destId="{046D2736-A296-4CCC-B2A9-BF9866D117B5}" srcOrd="1" destOrd="0" presId="urn:microsoft.com/office/officeart/2008/layout/HalfCircleOrganizationChart"/>
    <dgm:cxn modelId="{44A96EBD-53D6-4B08-91B8-2E1C040F36FE}" type="presParOf" srcId="{046D2736-A296-4CCC-B2A9-BF9866D117B5}" destId="{1AAA5A15-415E-4053-BC7F-06C8A98E73FA}" srcOrd="0" destOrd="0" presId="urn:microsoft.com/office/officeart/2008/layout/HalfCircleOrganizationChart"/>
    <dgm:cxn modelId="{B45F7FBD-0538-43D5-A5A4-B210BFFF30F8}" type="presParOf" srcId="{1AAA5A15-415E-4053-BC7F-06C8A98E73FA}" destId="{9F510D36-F47A-4A25-B9FB-1E2391404A29}" srcOrd="0" destOrd="0" presId="urn:microsoft.com/office/officeart/2008/layout/HalfCircleOrganizationChart"/>
    <dgm:cxn modelId="{AE8533C9-3C5C-4316-B592-21921C7B166E}" type="presParOf" srcId="{1AAA5A15-415E-4053-BC7F-06C8A98E73FA}" destId="{7097B737-8B1D-4A0E-8907-608D3BBEABF1}" srcOrd="1" destOrd="0" presId="urn:microsoft.com/office/officeart/2008/layout/HalfCircleOrganizationChart"/>
    <dgm:cxn modelId="{E0A77D78-48D8-4B8D-BF50-39A4DA661799}" type="presParOf" srcId="{1AAA5A15-415E-4053-BC7F-06C8A98E73FA}" destId="{E10C632C-54FA-4944-A56E-017C591D4A84}" srcOrd="2" destOrd="0" presId="urn:microsoft.com/office/officeart/2008/layout/HalfCircleOrganizationChart"/>
    <dgm:cxn modelId="{F6F994A4-A18B-4E93-A641-0AC635D3193F}" type="presParOf" srcId="{1AAA5A15-415E-4053-BC7F-06C8A98E73FA}" destId="{11E69494-F712-41C5-9198-E14703CE5DC8}" srcOrd="3" destOrd="0" presId="urn:microsoft.com/office/officeart/2008/layout/HalfCircleOrganizationChart"/>
    <dgm:cxn modelId="{26C36102-C0B8-46D7-A38B-0AB92AA2E77D}" type="presParOf" srcId="{046D2736-A296-4CCC-B2A9-BF9866D117B5}" destId="{E6112B69-6B0E-400E-B23B-A16C07A48E6A}" srcOrd="1" destOrd="0" presId="urn:microsoft.com/office/officeart/2008/layout/HalfCircleOrganizationChart"/>
    <dgm:cxn modelId="{93F72CF5-C830-4B03-985E-D00E6BDDA561}" type="presParOf" srcId="{046D2736-A296-4CCC-B2A9-BF9866D117B5}" destId="{C623024B-1E03-4F8A-8F74-6B3CFE8B51C3}" srcOrd="2" destOrd="0" presId="urn:microsoft.com/office/officeart/2008/layout/HalfCircleOrganizationChart"/>
    <dgm:cxn modelId="{BF1B606A-607F-4747-A59E-1174CE338FD4}" type="presParOf" srcId="{88AD25F3-8C2E-4ADA-A1B7-2B78474FE6A2}" destId="{A14FF8BA-5D15-42E7-9391-303B6954E3F2}" srcOrd="2" destOrd="0" presId="urn:microsoft.com/office/officeart/2008/layout/HalfCircleOrganizationChart"/>
    <dgm:cxn modelId="{DF994F3B-34C7-46D8-A72E-6199DF02EB0F}" type="presParOf" srcId="{88AD25F3-8C2E-4ADA-A1B7-2B78474FE6A2}" destId="{0D591AC8-EE3C-4B7F-A7DA-8A67975C952B}" srcOrd="3" destOrd="0" presId="urn:microsoft.com/office/officeart/2008/layout/HalfCircleOrganizationChart"/>
    <dgm:cxn modelId="{F6B85829-2E39-462E-B539-3918A4B662D4}" type="presParOf" srcId="{0D591AC8-EE3C-4B7F-A7DA-8A67975C952B}" destId="{5CB467BD-687D-4427-8AB8-5B9A673F9386}" srcOrd="0" destOrd="0" presId="urn:microsoft.com/office/officeart/2008/layout/HalfCircleOrganizationChart"/>
    <dgm:cxn modelId="{A4068A67-1074-4C29-982F-A6E057B8910D}" type="presParOf" srcId="{5CB467BD-687D-4427-8AB8-5B9A673F9386}" destId="{70C2920A-AB37-4C6E-B13C-1DBBC6FF6870}" srcOrd="0" destOrd="0" presId="urn:microsoft.com/office/officeart/2008/layout/HalfCircleOrganizationChart"/>
    <dgm:cxn modelId="{B2C6146B-C990-4CC6-BC78-B8AF7F904354}" type="presParOf" srcId="{5CB467BD-687D-4427-8AB8-5B9A673F9386}" destId="{CAD9764D-BB79-4170-ADD5-B927EAED0C1A}" srcOrd="1" destOrd="0" presId="urn:microsoft.com/office/officeart/2008/layout/HalfCircleOrganizationChart"/>
    <dgm:cxn modelId="{0BEB33C1-27D3-4EB9-A20C-495EA4F2FE2D}" type="presParOf" srcId="{5CB467BD-687D-4427-8AB8-5B9A673F9386}" destId="{E4B9D319-1DDB-4DF6-BB0F-4163021714AA}" srcOrd="2" destOrd="0" presId="urn:microsoft.com/office/officeart/2008/layout/HalfCircleOrganizationChart"/>
    <dgm:cxn modelId="{D279C9D3-6C07-4D8F-8C06-1CAEBFFC3FCC}" type="presParOf" srcId="{5CB467BD-687D-4427-8AB8-5B9A673F9386}" destId="{BB64754D-17CD-426D-B2AF-7A14422D5E9E}" srcOrd="3" destOrd="0" presId="urn:microsoft.com/office/officeart/2008/layout/HalfCircleOrganizationChart"/>
    <dgm:cxn modelId="{B69E39B8-5D8D-4C1F-9E07-D56F5053FBD9}" type="presParOf" srcId="{0D591AC8-EE3C-4B7F-A7DA-8A67975C952B}" destId="{949E7202-18EB-4655-9205-6B550BB03D88}" srcOrd="1" destOrd="0" presId="urn:microsoft.com/office/officeart/2008/layout/HalfCircleOrganizationChart"/>
    <dgm:cxn modelId="{27E61694-B35B-422A-8B68-3C29B00809BA}" type="presParOf" srcId="{0D591AC8-EE3C-4B7F-A7DA-8A67975C952B}" destId="{0FD79E78-AED5-4E78-98FB-2DC0BCE9EA24}" srcOrd="2" destOrd="0" presId="urn:microsoft.com/office/officeart/2008/layout/HalfCircleOrganizationChart"/>
    <dgm:cxn modelId="{843CEDB8-CC07-429F-ADBF-01FE1CDBB637}" type="presParOf" srcId="{88AD25F3-8C2E-4ADA-A1B7-2B78474FE6A2}" destId="{DEC106B0-6421-401D-8B6B-A3C92784E37D}" srcOrd="4" destOrd="0" presId="urn:microsoft.com/office/officeart/2008/layout/HalfCircleOrganizationChart"/>
    <dgm:cxn modelId="{CF8B7739-6749-42B8-908D-88EBC05EABC1}" type="presParOf" srcId="{88AD25F3-8C2E-4ADA-A1B7-2B78474FE6A2}" destId="{17351CB1-252D-471E-835A-1B5A15DAB90E}" srcOrd="5" destOrd="0" presId="urn:microsoft.com/office/officeart/2008/layout/HalfCircleOrganizationChart"/>
    <dgm:cxn modelId="{1411E9F0-94D0-4A62-902F-62C534AFBA6A}" type="presParOf" srcId="{17351CB1-252D-471E-835A-1B5A15DAB90E}" destId="{A3F53034-6C40-4E87-898C-5BD6371FFE33}" srcOrd="0" destOrd="0" presId="urn:microsoft.com/office/officeart/2008/layout/HalfCircleOrganizationChart"/>
    <dgm:cxn modelId="{CB0973F5-7FF7-4697-A4B2-1D2F28EBB2B1}" type="presParOf" srcId="{A3F53034-6C40-4E87-898C-5BD6371FFE33}" destId="{91DE566B-7386-4191-B5E8-D1DBF7674E86}" srcOrd="0" destOrd="0" presId="urn:microsoft.com/office/officeart/2008/layout/HalfCircleOrganizationChart"/>
    <dgm:cxn modelId="{1471C38A-167C-4DBD-A341-05B90F34F7F4}" type="presParOf" srcId="{A3F53034-6C40-4E87-898C-5BD6371FFE33}" destId="{62A53271-0CE3-421E-BEFC-E00CE7D24308}" srcOrd="1" destOrd="0" presId="urn:microsoft.com/office/officeart/2008/layout/HalfCircleOrganizationChart"/>
    <dgm:cxn modelId="{B83C4296-A22E-44EC-8135-900E54AA21B0}" type="presParOf" srcId="{A3F53034-6C40-4E87-898C-5BD6371FFE33}" destId="{8450C8D3-1FC2-4DBB-97F4-2FC1A9F0CEFF}" srcOrd="2" destOrd="0" presId="urn:microsoft.com/office/officeart/2008/layout/HalfCircleOrganizationChart"/>
    <dgm:cxn modelId="{550A683A-A9FF-476B-B1F2-373F74327CB9}" type="presParOf" srcId="{A3F53034-6C40-4E87-898C-5BD6371FFE33}" destId="{75DB7146-D788-4AA4-86AD-29C573C0F416}" srcOrd="3" destOrd="0" presId="urn:microsoft.com/office/officeart/2008/layout/HalfCircleOrganizationChart"/>
    <dgm:cxn modelId="{1B5C8319-47F1-4E20-ABCC-E1166944FFC9}" type="presParOf" srcId="{17351CB1-252D-471E-835A-1B5A15DAB90E}" destId="{FF4C3578-427D-451C-8019-18DEB4A1AE4D}" srcOrd="1" destOrd="0" presId="urn:microsoft.com/office/officeart/2008/layout/HalfCircleOrganizationChart"/>
    <dgm:cxn modelId="{727FEAC9-70EF-4569-ABB0-A426060FB9D6}" type="presParOf" srcId="{17351CB1-252D-471E-835A-1B5A15DAB90E}" destId="{AC3B79CC-DEB9-4AFD-A33B-86F693C2D173}" srcOrd="2" destOrd="0" presId="urn:microsoft.com/office/officeart/2008/layout/HalfCircleOrganizationChart"/>
    <dgm:cxn modelId="{1C77324E-29D2-4F58-96B0-B581AAF27420}" type="presParOf" srcId="{88AD25F3-8C2E-4ADA-A1B7-2B78474FE6A2}" destId="{AB3B1772-BDAF-4445-BD20-726AA979A47E}" srcOrd="6" destOrd="0" presId="urn:microsoft.com/office/officeart/2008/layout/HalfCircleOrganizationChart"/>
    <dgm:cxn modelId="{7D915196-2A25-4695-865D-5B367F799418}" type="presParOf" srcId="{88AD25F3-8C2E-4ADA-A1B7-2B78474FE6A2}" destId="{8A0FA869-E4BA-4C21-910A-7DC032590BC7}" srcOrd="7" destOrd="0" presId="urn:microsoft.com/office/officeart/2008/layout/HalfCircleOrganizationChart"/>
    <dgm:cxn modelId="{D20DC99C-A13E-4458-A32F-EF0AE8D71365}" type="presParOf" srcId="{8A0FA869-E4BA-4C21-910A-7DC032590BC7}" destId="{143CF4E2-49D8-405E-BA11-07ED0144C169}" srcOrd="0" destOrd="0" presId="urn:microsoft.com/office/officeart/2008/layout/HalfCircleOrganizationChart"/>
    <dgm:cxn modelId="{D83C22BD-09C3-486F-9659-55942AFB2908}" type="presParOf" srcId="{143CF4E2-49D8-405E-BA11-07ED0144C169}" destId="{190EEA26-08A2-4DB8-80AE-0162EBD5FD3A}" srcOrd="0" destOrd="0" presId="urn:microsoft.com/office/officeart/2008/layout/HalfCircleOrganizationChart"/>
    <dgm:cxn modelId="{2EC9BB13-B4E2-4E95-BAA5-12FD3983DA4B}" type="presParOf" srcId="{143CF4E2-49D8-405E-BA11-07ED0144C169}" destId="{5AC9C3B5-3736-4D2A-9B44-FCEC28DEDE76}" srcOrd="1" destOrd="0" presId="urn:microsoft.com/office/officeart/2008/layout/HalfCircleOrganizationChart"/>
    <dgm:cxn modelId="{8EDA609F-41F0-40FB-8AAE-A25C83D9AF79}" type="presParOf" srcId="{143CF4E2-49D8-405E-BA11-07ED0144C169}" destId="{0E07521E-BD25-470E-A26A-1DAF0DBABCBC}" srcOrd="2" destOrd="0" presId="urn:microsoft.com/office/officeart/2008/layout/HalfCircleOrganizationChart"/>
    <dgm:cxn modelId="{323B215E-D13C-4AC3-9275-C53BE015B796}" type="presParOf" srcId="{143CF4E2-49D8-405E-BA11-07ED0144C169}" destId="{2B371B41-18B9-4024-8361-3EB85E58CE88}" srcOrd="3" destOrd="0" presId="urn:microsoft.com/office/officeart/2008/layout/HalfCircleOrganizationChart"/>
    <dgm:cxn modelId="{3F37ACFD-D6BA-41F9-9031-B318686F2EAF}" type="presParOf" srcId="{8A0FA869-E4BA-4C21-910A-7DC032590BC7}" destId="{4E1C3AAF-D5F4-4136-A429-D3404B4E86FB}" srcOrd="1" destOrd="0" presId="urn:microsoft.com/office/officeart/2008/layout/HalfCircleOrganizationChart"/>
    <dgm:cxn modelId="{D3342EA8-38EE-493D-9F08-5C50FC4B9DDA}" type="presParOf" srcId="{8A0FA869-E4BA-4C21-910A-7DC032590BC7}" destId="{D59FFC78-9402-4E83-BB80-B1FE2120483D}" srcOrd="2" destOrd="0" presId="urn:microsoft.com/office/officeart/2008/layout/HalfCircleOrganizationChart"/>
    <dgm:cxn modelId="{61E2E307-A622-4F03-9462-F5C6DD36F961}" type="presParOf" srcId="{88AD25F3-8C2E-4ADA-A1B7-2B78474FE6A2}" destId="{427C82E3-CDEB-4D28-A96E-A0E02249392D}" srcOrd="8" destOrd="0" presId="urn:microsoft.com/office/officeart/2008/layout/HalfCircleOrganizationChart"/>
    <dgm:cxn modelId="{89E11846-4D84-4054-856F-A1E7CDDB7637}" type="presParOf" srcId="{88AD25F3-8C2E-4ADA-A1B7-2B78474FE6A2}" destId="{FE5DA629-3768-4BA8-B299-758A65068EE5}" srcOrd="9" destOrd="0" presId="urn:microsoft.com/office/officeart/2008/layout/HalfCircleOrganizationChart"/>
    <dgm:cxn modelId="{96F1CFB9-BE77-4836-90C0-C5B32CB2BCD2}" type="presParOf" srcId="{FE5DA629-3768-4BA8-B299-758A65068EE5}" destId="{145A5CB1-17B3-49B9-B65E-11034616E85A}" srcOrd="0" destOrd="0" presId="urn:microsoft.com/office/officeart/2008/layout/HalfCircleOrganizationChart"/>
    <dgm:cxn modelId="{928A7CE3-AFD3-479D-A657-DE62471E01C8}" type="presParOf" srcId="{145A5CB1-17B3-49B9-B65E-11034616E85A}" destId="{3BB09E71-3FA3-4994-98DD-AFF98A33FD0D}" srcOrd="0" destOrd="0" presId="urn:microsoft.com/office/officeart/2008/layout/HalfCircleOrganizationChart"/>
    <dgm:cxn modelId="{27558F41-5457-4980-8F17-0F062DCA9108}" type="presParOf" srcId="{145A5CB1-17B3-49B9-B65E-11034616E85A}" destId="{F736A3B5-B681-48F2-9EC2-249B464EFAD5}" srcOrd="1" destOrd="0" presId="urn:microsoft.com/office/officeart/2008/layout/HalfCircleOrganizationChart"/>
    <dgm:cxn modelId="{5C1EB228-0C7D-4B1E-A212-811CD9BDD173}" type="presParOf" srcId="{145A5CB1-17B3-49B9-B65E-11034616E85A}" destId="{E8F15B9B-4DFA-4FE2-AC63-A7A7D453933D}" srcOrd="2" destOrd="0" presId="urn:microsoft.com/office/officeart/2008/layout/HalfCircleOrganizationChart"/>
    <dgm:cxn modelId="{9A9F0E77-070D-4E4E-8908-091F46E43531}" type="presParOf" srcId="{145A5CB1-17B3-49B9-B65E-11034616E85A}" destId="{CDC2670E-3B90-44D3-99C4-9B396F038001}" srcOrd="3" destOrd="0" presId="urn:microsoft.com/office/officeart/2008/layout/HalfCircleOrganizationChart"/>
    <dgm:cxn modelId="{2C765CA8-70F2-4EDA-B112-A1F7079F2E51}" type="presParOf" srcId="{FE5DA629-3768-4BA8-B299-758A65068EE5}" destId="{A63EB6E1-46DE-498F-8F07-D1172B5104D9}" srcOrd="1" destOrd="0" presId="urn:microsoft.com/office/officeart/2008/layout/HalfCircleOrganizationChart"/>
    <dgm:cxn modelId="{92907EA5-8E9E-451A-85FC-67E2D475960E}" type="presParOf" srcId="{FE5DA629-3768-4BA8-B299-758A65068EE5}" destId="{E89E1871-1032-4951-AB80-4A767978C5E2}" srcOrd="2" destOrd="0" presId="urn:microsoft.com/office/officeart/2008/layout/HalfCircleOrganizationChart"/>
    <dgm:cxn modelId="{8F821E67-F935-4408-B65C-80183DFE0BA4}" type="presParOf" srcId="{1A49F60E-A161-437C-9779-01725316DD8B}" destId="{E9459C71-13D9-41EF-AC07-E47EB0AF31CA}" srcOrd="2" destOrd="0" presId="urn:microsoft.com/office/officeart/2008/layout/HalfCircleOrganizationChart"/>
    <dgm:cxn modelId="{90DBCB5F-AD8C-484D-A23A-8FDD96DA9FCA}" type="presParOf" srcId="{B097ECE3-354A-4EA7-9E89-4BC1CB85D8D1}" destId="{72510730-5669-4180-AA06-7ACAF7211C91}" srcOrd="8" destOrd="0" presId="urn:microsoft.com/office/officeart/2008/layout/HalfCircleOrganizationChart"/>
    <dgm:cxn modelId="{3E6BEF61-9D27-4098-A250-4763AD2585A2}" type="presParOf" srcId="{B097ECE3-354A-4EA7-9E89-4BC1CB85D8D1}" destId="{D8E572DE-1D0F-4735-BC27-C90CED007E73}" srcOrd="9" destOrd="0" presId="urn:microsoft.com/office/officeart/2008/layout/HalfCircleOrganizationChart"/>
    <dgm:cxn modelId="{ABA9E3CF-148B-4B22-BDCC-04C1D486C245}" type="presParOf" srcId="{D8E572DE-1D0F-4735-BC27-C90CED007E73}" destId="{FEA97F06-DC56-427F-BFB8-69CAAF1D2406}" srcOrd="0" destOrd="0" presId="urn:microsoft.com/office/officeart/2008/layout/HalfCircleOrganizationChart"/>
    <dgm:cxn modelId="{B2A685A2-3121-420C-9373-D723B708C413}" type="presParOf" srcId="{FEA97F06-DC56-427F-BFB8-69CAAF1D2406}" destId="{37E89419-961C-43B3-88FF-62BCC56F274B}" srcOrd="0" destOrd="0" presId="urn:microsoft.com/office/officeart/2008/layout/HalfCircleOrganizationChart"/>
    <dgm:cxn modelId="{B10D4B51-DFD7-40FC-87CD-A102C546AE1E}" type="presParOf" srcId="{FEA97F06-DC56-427F-BFB8-69CAAF1D2406}" destId="{ECCF4A30-FAFE-490C-BAC7-84DBD2F7EC34}" srcOrd="1" destOrd="0" presId="urn:microsoft.com/office/officeart/2008/layout/HalfCircleOrganizationChart"/>
    <dgm:cxn modelId="{3778C655-DF8F-4B86-BA6E-7286341B89ED}" type="presParOf" srcId="{FEA97F06-DC56-427F-BFB8-69CAAF1D2406}" destId="{A5BF6C9C-F146-4200-BFE7-83B4AF1EF176}" srcOrd="2" destOrd="0" presId="urn:microsoft.com/office/officeart/2008/layout/HalfCircleOrganizationChart"/>
    <dgm:cxn modelId="{BE5C219B-0C20-4B85-94B1-3D009F1E43A1}" type="presParOf" srcId="{FEA97F06-DC56-427F-BFB8-69CAAF1D2406}" destId="{87DC12A6-74D4-48CC-9C79-A94B959A17D9}" srcOrd="3" destOrd="0" presId="urn:microsoft.com/office/officeart/2008/layout/HalfCircleOrganizationChart"/>
    <dgm:cxn modelId="{4B39CB3F-B8DC-41D4-A209-6400D2B62E1F}" type="presParOf" srcId="{D8E572DE-1D0F-4735-BC27-C90CED007E73}" destId="{3239350D-D8C9-4E3B-B0EF-7B84D3C4DA81}" srcOrd="1" destOrd="0" presId="urn:microsoft.com/office/officeart/2008/layout/HalfCircleOrganizationChart"/>
    <dgm:cxn modelId="{5D6FB321-68C1-4145-B39F-54CBB4F8E23D}" type="presParOf" srcId="{3239350D-D8C9-4E3B-B0EF-7B84D3C4DA81}" destId="{4892A5EF-8724-4843-8A60-F57197BB99CF}" srcOrd="0" destOrd="0" presId="urn:microsoft.com/office/officeart/2008/layout/HalfCircleOrganizationChart"/>
    <dgm:cxn modelId="{31036BC5-EEA0-4543-BFB3-908FFC9180E9}" type="presParOf" srcId="{3239350D-D8C9-4E3B-B0EF-7B84D3C4DA81}" destId="{1482049A-3AA3-477E-AD1E-97C94AA991E0}" srcOrd="1" destOrd="0" presId="urn:microsoft.com/office/officeart/2008/layout/HalfCircleOrganizationChart"/>
    <dgm:cxn modelId="{3D885F2C-F567-447C-9CCF-55C61F919BB6}" type="presParOf" srcId="{1482049A-3AA3-477E-AD1E-97C94AA991E0}" destId="{C99CDDAA-6B63-4571-939C-5DEECA4EB7BC}" srcOrd="0" destOrd="0" presId="urn:microsoft.com/office/officeart/2008/layout/HalfCircleOrganizationChart"/>
    <dgm:cxn modelId="{9816AD11-A0D2-4417-A7A9-2D4738B0F897}" type="presParOf" srcId="{C99CDDAA-6B63-4571-939C-5DEECA4EB7BC}" destId="{140111C7-1426-44A9-8005-3A004C077FA4}" srcOrd="0" destOrd="0" presId="urn:microsoft.com/office/officeart/2008/layout/HalfCircleOrganizationChart"/>
    <dgm:cxn modelId="{D296D6F9-36EA-47D2-B6C9-DE51C5E88B6E}" type="presParOf" srcId="{C99CDDAA-6B63-4571-939C-5DEECA4EB7BC}" destId="{E197C44E-BE5A-4CA1-845A-AF3F514F8483}" srcOrd="1" destOrd="0" presId="urn:microsoft.com/office/officeart/2008/layout/HalfCircleOrganizationChart"/>
    <dgm:cxn modelId="{18B16BEF-BA72-46E1-B7D9-30744FD52A29}" type="presParOf" srcId="{C99CDDAA-6B63-4571-939C-5DEECA4EB7BC}" destId="{49DF1653-FD0D-4484-8F4D-518611F7DE30}" srcOrd="2" destOrd="0" presId="urn:microsoft.com/office/officeart/2008/layout/HalfCircleOrganizationChart"/>
    <dgm:cxn modelId="{B17BB121-0F45-4009-B7CA-1FFB82C875D1}" type="presParOf" srcId="{C99CDDAA-6B63-4571-939C-5DEECA4EB7BC}" destId="{5856481F-971B-4443-BA28-F0A3B361B7D8}" srcOrd="3" destOrd="0" presId="urn:microsoft.com/office/officeart/2008/layout/HalfCircleOrganizationChart"/>
    <dgm:cxn modelId="{81E24674-746F-4C26-8E2D-859A62EF2258}" type="presParOf" srcId="{1482049A-3AA3-477E-AD1E-97C94AA991E0}" destId="{E66B510F-B203-4EB6-BE21-0426A7BCCF2B}" srcOrd="1" destOrd="0" presId="urn:microsoft.com/office/officeart/2008/layout/HalfCircleOrganizationChart"/>
    <dgm:cxn modelId="{824B44FA-98E5-4494-BD1C-E7B1AD04E5B4}" type="presParOf" srcId="{1482049A-3AA3-477E-AD1E-97C94AA991E0}" destId="{19B4DF9B-8A65-4EE9-BCCB-D4CD8BE73B07}" srcOrd="2" destOrd="0" presId="urn:microsoft.com/office/officeart/2008/layout/HalfCircleOrganizationChart"/>
    <dgm:cxn modelId="{CCC7DAA8-735A-41AC-A444-FCA39840EC91}" type="presParOf" srcId="{3239350D-D8C9-4E3B-B0EF-7B84D3C4DA81}" destId="{1C50C148-E7B2-4938-9FA0-9ECC2C0475DD}" srcOrd="2" destOrd="0" presId="urn:microsoft.com/office/officeart/2008/layout/HalfCircleOrganizationChart"/>
    <dgm:cxn modelId="{564D9B3C-394A-41E1-B32E-E487D05DA213}" type="presParOf" srcId="{3239350D-D8C9-4E3B-B0EF-7B84D3C4DA81}" destId="{46A89B8D-A5FF-49BF-B31E-59ACADACFE8D}" srcOrd="3" destOrd="0" presId="urn:microsoft.com/office/officeart/2008/layout/HalfCircleOrganizationChart"/>
    <dgm:cxn modelId="{5FAFD753-8521-440C-8ADC-D3260061B964}" type="presParOf" srcId="{46A89B8D-A5FF-49BF-B31E-59ACADACFE8D}" destId="{5B3E7D73-5331-4CDD-BDF6-D12E58E3C65B}" srcOrd="0" destOrd="0" presId="urn:microsoft.com/office/officeart/2008/layout/HalfCircleOrganizationChart"/>
    <dgm:cxn modelId="{46FA5546-D334-4BB7-8CF8-6A4C63872F5C}" type="presParOf" srcId="{5B3E7D73-5331-4CDD-BDF6-D12E58E3C65B}" destId="{8F616D53-E087-4A00-A730-C1C8DF85CF19}" srcOrd="0" destOrd="0" presId="urn:microsoft.com/office/officeart/2008/layout/HalfCircleOrganizationChart"/>
    <dgm:cxn modelId="{09BD12D6-E887-4691-A486-70DEA8647180}" type="presParOf" srcId="{5B3E7D73-5331-4CDD-BDF6-D12E58E3C65B}" destId="{DC42D885-2A80-4198-B0FA-243A7EED762F}" srcOrd="1" destOrd="0" presId="urn:microsoft.com/office/officeart/2008/layout/HalfCircleOrganizationChart"/>
    <dgm:cxn modelId="{F6448EBD-977F-4736-8B72-634EEE1E439D}" type="presParOf" srcId="{5B3E7D73-5331-4CDD-BDF6-D12E58E3C65B}" destId="{DB86B952-ED52-42AF-AD8E-6FA6FCA4F0B7}" srcOrd="2" destOrd="0" presId="urn:microsoft.com/office/officeart/2008/layout/HalfCircleOrganizationChart"/>
    <dgm:cxn modelId="{B92A3C59-9569-4621-9F95-3DD6083403B2}" type="presParOf" srcId="{5B3E7D73-5331-4CDD-BDF6-D12E58E3C65B}" destId="{18A8C0B2-DE45-4038-8CA8-106B2B106A12}" srcOrd="3" destOrd="0" presId="urn:microsoft.com/office/officeart/2008/layout/HalfCircleOrganizationChart"/>
    <dgm:cxn modelId="{A488BD83-F4C0-49E9-AA0E-A8D0DA13AF15}" type="presParOf" srcId="{46A89B8D-A5FF-49BF-B31E-59ACADACFE8D}" destId="{0122BA58-D270-4F67-93CA-4FB11D7BBE8E}" srcOrd="1" destOrd="0" presId="urn:microsoft.com/office/officeart/2008/layout/HalfCircleOrganizationChart"/>
    <dgm:cxn modelId="{4D22096E-BF37-4770-AAA4-055568B2F8DF}" type="presParOf" srcId="{0122BA58-D270-4F67-93CA-4FB11D7BBE8E}" destId="{8FB9D264-972E-4803-A852-E1F6A41E34A3}" srcOrd="0" destOrd="0" presId="urn:microsoft.com/office/officeart/2008/layout/HalfCircleOrganizationChart"/>
    <dgm:cxn modelId="{1B7D047C-ECE3-4068-9066-494C0CCF7AC5}" type="presParOf" srcId="{0122BA58-D270-4F67-93CA-4FB11D7BBE8E}" destId="{65AEF377-32A2-4CB2-843D-6F2265D39455}" srcOrd="1" destOrd="0" presId="urn:microsoft.com/office/officeart/2008/layout/HalfCircleOrganizationChart"/>
    <dgm:cxn modelId="{AB04F74D-67D4-441F-A55A-B847036C762E}" type="presParOf" srcId="{65AEF377-32A2-4CB2-843D-6F2265D39455}" destId="{56BAD18E-88A3-4A84-BD12-994F5FECAC31}" srcOrd="0" destOrd="0" presId="urn:microsoft.com/office/officeart/2008/layout/HalfCircleOrganizationChart"/>
    <dgm:cxn modelId="{C2EBF5A9-308E-4715-A219-11D0848A35CD}" type="presParOf" srcId="{56BAD18E-88A3-4A84-BD12-994F5FECAC31}" destId="{6B2D177C-E7BE-4800-99F8-957DF8D5D76B}" srcOrd="0" destOrd="0" presId="urn:microsoft.com/office/officeart/2008/layout/HalfCircleOrganizationChart"/>
    <dgm:cxn modelId="{103DB3F0-4E0C-4AB7-83F2-77E404909D11}" type="presParOf" srcId="{56BAD18E-88A3-4A84-BD12-994F5FECAC31}" destId="{0B4D57BF-1D76-4127-9BE1-D713D001AF0B}" srcOrd="1" destOrd="0" presId="urn:microsoft.com/office/officeart/2008/layout/HalfCircleOrganizationChart"/>
    <dgm:cxn modelId="{85C4D864-AD81-44CC-9E5A-FBB76517A774}" type="presParOf" srcId="{56BAD18E-88A3-4A84-BD12-994F5FECAC31}" destId="{69B61210-51C6-45C7-9DFE-EBF90B0E2BCE}" srcOrd="2" destOrd="0" presId="urn:microsoft.com/office/officeart/2008/layout/HalfCircleOrganizationChart"/>
    <dgm:cxn modelId="{77DB5A91-3281-4B26-B8F2-7DADEDABA71D}" type="presParOf" srcId="{56BAD18E-88A3-4A84-BD12-994F5FECAC31}" destId="{2485CC37-1B14-4FB8-BDEB-A4DE1E716EC0}" srcOrd="3" destOrd="0" presId="urn:microsoft.com/office/officeart/2008/layout/HalfCircleOrganizationChart"/>
    <dgm:cxn modelId="{322C8585-C8B2-4C4A-BFEB-5156462D34B7}" type="presParOf" srcId="{65AEF377-32A2-4CB2-843D-6F2265D39455}" destId="{F4477C30-2C26-4AF4-9A00-CD4BDA379B12}" srcOrd="1" destOrd="0" presId="urn:microsoft.com/office/officeart/2008/layout/HalfCircleOrganizationChart"/>
    <dgm:cxn modelId="{162E6515-FFC4-4071-9215-04A59CCB7A94}" type="presParOf" srcId="{65AEF377-32A2-4CB2-843D-6F2265D39455}" destId="{19F95D8A-A449-419B-A896-8CB67F9A5FC8}" srcOrd="2" destOrd="0" presId="urn:microsoft.com/office/officeart/2008/layout/HalfCircleOrganizationChart"/>
    <dgm:cxn modelId="{B4743BB5-22B7-4276-A04A-78A11BBA4050}" type="presParOf" srcId="{0122BA58-D270-4F67-93CA-4FB11D7BBE8E}" destId="{3DA9D92A-A50B-4F1F-AC0C-91B9DFAC235C}" srcOrd="2" destOrd="0" presId="urn:microsoft.com/office/officeart/2008/layout/HalfCircleOrganizationChart"/>
    <dgm:cxn modelId="{48169332-127C-46C8-A37F-044688F251ED}" type="presParOf" srcId="{0122BA58-D270-4F67-93CA-4FB11D7BBE8E}" destId="{0B3A7589-D737-43D6-BB0E-9D90ADC43582}" srcOrd="3" destOrd="0" presId="urn:microsoft.com/office/officeart/2008/layout/HalfCircleOrganizationChart"/>
    <dgm:cxn modelId="{4F384D11-B03F-4338-A696-643F4A04F1BB}" type="presParOf" srcId="{0B3A7589-D737-43D6-BB0E-9D90ADC43582}" destId="{9309EC83-7E44-4C40-8FFD-7D21F297086B}" srcOrd="0" destOrd="0" presId="urn:microsoft.com/office/officeart/2008/layout/HalfCircleOrganizationChart"/>
    <dgm:cxn modelId="{197A1470-2FBC-4A31-BFF4-7F1249F96496}" type="presParOf" srcId="{9309EC83-7E44-4C40-8FFD-7D21F297086B}" destId="{85B8C505-8183-4337-9F87-821428A5C653}" srcOrd="0" destOrd="0" presId="urn:microsoft.com/office/officeart/2008/layout/HalfCircleOrganizationChart"/>
    <dgm:cxn modelId="{9E38D94A-063A-4E92-A552-17A9EE99BACA}" type="presParOf" srcId="{9309EC83-7E44-4C40-8FFD-7D21F297086B}" destId="{EF683AFC-5685-4C2C-8CC3-22A4342C66DF}" srcOrd="1" destOrd="0" presId="urn:microsoft.com/office/officeart/2008/layout/HalfCircleOrganizationChart"/>
    <dgm:cxn modelId="{387C543D-71F2-4D11-9892-615A2B9860B1}" type="presParOf" srcId="{9309EC83-7E44-4C40-8FFD-7D21F297086B}" destId="{9C669018-52E1-45B9-9B37-7A85C65BB92A}" srcOrd="2" destOrd="0" presId="urn:microsoft.com/office/officeart/2008/layout/HalfCircleOrganizationChart"/>
    <dgm:cxn modelId="{C1E41D9F-E9C2-43FF-B40B-46B4D1FB6268}" type="presParOf" srcId="{9309EC83-7E44-4C40-8FFD-7D21F297086B}" destId="{1CF5B993-3905-429A-8BCB-48F393BC8822}" srcOrd="3" destOrd="0" presId="urn:microsoft.com/office/officeart/2008/layout/HalfCircleOrganizationChart"/>
    <dgm:cxn modelId="{67AE2582-CAB8-4F18-9738-3CF2C10E6935}" type="presParOf" srcId="{0B3A7589-D737-43D6-BB0E-9D90ADC43582}" destId="{0AA33B94-80CD-4761-B469-79B58F629B4B}" srcOrd="1" destOrd="0" presId="urn:microsoft.com/office/officeart/2008/layout/HalfCircleOrganizationChart"/>
    <dgm:cxn modelId="{329521FF-5837-43AF-B568-CD4B5A32874A}" type="presParOf" srcId="{0B3A7589-D737-43D6-BB0E-9D90ADC43582}" destId="{CB7555D4-6DC8-48C4-B3CE-B0B1E691A605}" srcOrd="2" destOrd="0" presId="urn:microsoft.com/office/officeart/2008/layout/HalfCircleOrganizationChart"/>
    <dgm:cxn modelId="{E5DEA3A9-D8F4-42C5-9A46-C1539FE39B96}" type="presParOf" srcId="{46A89B8D-A5FF-49BF-B31E-59ACADACFE8D}" destId="{42BD2B30-E224-400D-A097-7E716AB0DCF9}" srcOrd="2" destOrd="0" presId="urn:microsoft.com/office/officeart/2008/layout/HalfCircleOrganizationChart"/>
    <dgm:cxn modelId="{4F9AA8AD-8681-431B-A8CD-5ACFB1334870}" type="presParOf" srcId="{D8E572DE-1D0F-4735-BC27-C90CED007E73}" destId="{139B3738-03EA-4483-A383-349BE71B5DB8}" srcOrd="2" destOrd="0" presId="urn:microsoft.com/office/officeart/2008/layout/HalfCircleOrganizationChart"/>
    <dgm:cxn modelId="{219C79D8-C53F-434A-96FF-EFB3000553D7}" type="presParOf" srcId="{B097ECE3-354A-4EA7-9E89-4BC1CB85D8D1}" destId="{A24B7AE8-0AE9-488B-94D6-8F7C85130B31}" srcOrd="10" destOrd="0" presId="urn:microsoft.com/office/officeart/2008/layout/HalfCircleOrganizationChart"/>
    <dgm:cxn modelId="{A3F8341C-18A1-41EB-B9F3-98643A6BBB11}" type="presParOf" srcId="{B097ECE3-354A-4EA7-9E89-4BC1CB85D8D1}" destId="{6EAFAD2B-3321-4477-963C-DD3A2140BD5D}" srcOrd="11" destOrd="0" presId="urn:microsoft.com/office/officeart/2008/layout/HalfCircleOrganizationChart"/>
    <dgm:cxn modelId="{210463B2-0245-4A88-902F-5849B6E38A7D}" type="presParOf" srcId="{6EAFAD2B-3321-4477-963C-DD3A2140BD5D}" destId="{89E57CC9-56BB-4E53-8EF3-C8873FD4F993}" srcOrd="0" destOrd="0" presId="urn:microsoft.com/office/officeart/2008/layout/HalfCircleOrganizationChart"/>
    <dgm:cxn modelId="{6A9B27E3-E9A3-44FF-BC69-28A0BE4E5204}" type="presParOf" srcId="{89E57CC9-56BB-4E53-8EF3-C8873FD4F993}" destId="{0BE291C6-24E4-4089-B015-1474ECF1C92C}" srcOrd="0" destOrd="0" presId="urn:microsoft.com/office/officeart/2008/layout/HalfCircleOrganizationChart"/>
    <dgm:cxn modelId="{9579982C-EDAD-426A-82AA-915925487E16}" type="presParOf" srcId="{89E57CC9-56BB-4E53-8EF3-C8873FD4F993}" destId="{164E6631-9863-4B67-8CD4-44923A11662B}" srcOrd="1" destOrd="0" presId="urn:microsoft.com/office/officeart/2008/layout/HalfCircleOrganizationChart"/>
    <dgm:cxn modelId="{6A949510-0025-45DA-ADFF-3592D265FD2D}" type="presParOf" srcId="{89E57CC9-56BB-4E53-8EF3-C8873FD4F993}" destId="{ABE3692B-01B7-4C34-91CC-19F9B1B81A76}" srcOrd="2" destOrd="0" presId="urn:microsoft.com/office/officeart/2008/layout/HalfCircleOrganizationChart"/>
    <dgm:cxn modelId="{DB8BFAB9-9673-43F6-A2DB-BA1F8D21288C}" type="presParOf" srcId="{89E57CC9-56BB-4E53-8EF3-C8873FD4F993}" destId="{6C5EB974-1DC0-4578-84C7-AB44C9D67D0D}" srcOrd="3" destOrd="0" presId="urn:microsoft.com/office/officeart/2008/layout/HalfCircleOrganizationChart"/>
    <dgm:cxn modelId="{F101E26F-9527-446F-81EF-5FC3E947DC03}" type="presParOf" srcId="{6EAFAD2B-3321-4477-963C-DD3A2140BD5D}" destId="{732CDFE1-020B-4CE8-B5EB-B91D9F0065EA}" srcOrd="1" destOrd="0" presId="urn:microsoft.com/office/officeart/2008/layout/HalfCircleOrganizationChart"/>
    <dgm:cxn modelId="{2A415BB1-21F3-4DBD-AE1A-177E27D62191}" type="presParOf" srcId="{732CDFE1-020B-4CE8-B5EB-B91D9F0065EA}" destId="{5D5F20A2-B356-4876-8B75-9E9332FF6C80}" srcOrd="0" destOrd="0" presId="urn:microsoft.com/office/officeart/2008/layout/HalfCircleOrganizationChart"/>
    <dgm:cxn modelId="{6370116B-3CCC-45BA-B7BC-CFA85CD77277}" type="presParOf" srcId="{732CDFE1-020B-4CE8-B5EB-B91D9F0065EA}" destId="{6120B244-48DA-4900-8D19-5F45A797683C}" srcOrd="1" destOrd="0" presId="urn:microsoft.com/office/officeart/2008/layout/HalfCircleOrganizationChart"/>
    <dgm:cxn modelId="{345737F0-9484-4386-AB86-7F1BF3D8345B}" type="presParOf" srcId="{6120B244-48DA-4900-8D19-5F45A797683C}" destId="{B58E5EB2-4D86-44B1-846A-606616E2603D}" srcOrd="0" destOrd="0" presId="urn:microsoft.com/office/officeart/2008/layout/HalfCircleOrganizationChart"/>
    <dgm:cxn modelId="{CC7CDA7A-00DD-4F84-8948-CD6682E578A9}" type="presParOf" srcId="{B58E5EB2-4D86-44B1-846A-606616E2603D}" destId="{0CE4E717-5192-4A73-B52C-36316AB6E9D7}" srcOrd="0" destOrd="0" presId="urn:microsoft.com/office/officeart/2008/layout/HalfCircleOrganizationChart"/>
    <dgm:cxn modelId="{975C35D5-6374-4D7A-9EEB-3D846722F6CF}" type="presParOf" srcId="{B58E5EB2-4D86-44B1-846A-606616E2603D}" destId="{EA5DE034-11AB-4FB9-B94D-110423BB7738}" srcOrd="1" destOrd="0" presId="urn:microsoft.com/office/officeart/2008/layout/HalfCircleOrganizationChart"/>
    <dgm:cxn modelId="{8EB21893-6262-4C62-8D13-D14E7B4F8DB7}" type="presParOf" srcId="{B58E5EB2-4D86-44B1-846A-606616E2603D}" destId="{E62DB041-E6D1-4F70-A195-E28C84BCF6A3}" srcOrd="2" destOrd="0" presId="urn:microsoft.com/office/officeart/2008/layout/HalfCircleOrganizationChart"/>
    <dgm:cxn modelId="{89926A42-7196-4FD9-9D5D-C796B5CFFCE2}" type="presParOf" srcId="{B58E5EB2-4D86-44B1-846A-606616E2603D}" destId="{2F29C9A7-63F2-4870-886C-82C37156088C}" srcOrd="3" destOrd="0" presId="urn:microsoft.com/office/officeart/2008/layout/HalfCircleOrganizationChart"/>
    <dgm:cxn modelId="{2CBD8848-4822-4719-81E0-08C8A91EB4B8}" type="presParOf" srcId="{6120B244-48DA-4900-8D19-5F45A797683C}" destId="{9BB1B859-7F61-4BB2-BF27-AAC99C16FC05}" srcOrd="1" destOrd="0" presId="urn:microsoft.com/office/officeart/2008/layout/HalfCircleOrganizationChart"/>
    <dgm:cxn modelId="{660D8DD5-9708-4D8B-A27D-F87B8FEA779F}" type="presParOf" srcId="{6120B244-48DA-4900-8D19-5F45A797683C}" destId="{86B8E2CA-AD5E-454B-91A8-4930D6E674FF}" srcOrd="2" destOrd="0" presId="urn:microsoft.com/office/officeart/2008/layout/HalfCircleOrganizationChart"/>
    <dgm:cxn modelId="{634557F0-6616-4ADA-B02A-432C91BC83C8}" type="presParOf" srcId="{732CDFE1-020B-4CE8-B5EB-B91D9F0065EA}" destId="{E01EF6AB-60CC-4E8B-804C-8B439AFE4D2D}" srcOrd="2" destOrd="0" presId="urn:microsoft.com/office/officeart/2008/layout/HalfCircleOrganizationChart"/>
    <dgm:cxn modelId="{75659C15-FD8F-4564-9E28-3B3046F28274}" type="presParOf" srcId="{732CDFE1-020B-4CE8-B5EB-B91D9F0065EA}" destId="{0D1415B7-365D-4F67-9ACC-B0CB2226D73D}" srcOrd="3" destOrd="0" presId="urn:microsoft.com/office/officeart/2008/layout/HalfCircleOrganizationChart"/>
    <dgm:cxn modelId="{3F7DADC8-7891-47F6-8502-BFEAC75D163D}" type="presParOf" srcId="{0D1415B7-365D-4F67-9ACC-B0CB2226D73D}" destId="{855128C4-759E-412B-9FCC-D67559347786}" srcOrd="0" destOrd="0" presId="urn:microsoft.com/office/officeart/2008/layout/HalfCircleOrganizationChart"/>
    <dgm:cxn modelId="{EC86174C-12A1-44B1-954A-7887EDA760D2}" type="presParOf" srcId="{855128C4-759E-412B-9FCC-D67559347786}" destId="{78DFA6BF-3C8E-48D5-84DF-553597368674}" srcOrd="0" destOrd="0" presId="urn:microsoft.com/office/officeart/2008/layout/HalfCircleOrganizationChart"/>
    <dgm:cxn modelId="{7A77C85B-6F7F-4B1C-992F-E262F03E7B2D}" type="presParOf" srcId="{855128C4-759E-412B-9FCC-D67559347786}" destId="{C45F4690-91C0-4623-95F7-A6E33D05BCE9}" srcOrd="1" destOrd="0" presId="urn:microsoft.com/office/officeart/2008/layout/HalfCircleOrganizationChart"/>
    <dgm:cxn modelId="{81CC5243-19AB-4002-B0F2-92135549B6A5}" type="presParOf" srcId="{855128C4-759E-412B-9FCC-D67559347786}" destId="{9D33AA69-0F11-48B0-8C78-684DC77F4824}" srcOrd="2" destOrd="0" presId="urn:microsoft.com/office/officeart/2008/layout/HalfCircleOrganizationChart"/>
    <dgm:cxn modelId="{936A7797-3C89-4E2D-8CFA-7901C396EA75}" type="presParOf" srcId="{855128C4-759E-412B-9FCC-D67559347786}" destId="{D6D642AF-B9A4-493B-A855-3B690F0DC931}" srcOrd="3" destOrd="0" presId="urn:microsoft.com/office/officeart/2008/layout/HalfCircleOrganizationChart"/>
    <dgm:cxn modelId="{EF70941A-058A-4780-BBE0-86C069BCF708}" type="presParOf" srcId="{0D1415B7-365D-4F67-9ACC-B0CB2226D73D}" destId="{E3613FD5-CA77-4B71-84E5-B58C0E9F9D10}" srcOrd="1" destOrd="0" presId="urn:microsoft.com/office/officeart/2008/layout/HalfCircleOrganizationChart"/>
    <dgm:cxn modelId="{AB42E204-B6FC-4381-8AAD-585C3188F69B}" type="presParOf" srcId="{0D1415B7-365D-4F67-9ACC-B0CB2226D73D}" destId="{BD9CB0A3-2F95-4D78-B19C-CA6A6007A836}" srcOrd="2" destOrd="0" presId="urn:microsoft.com/office/officeart/2008/layout/HalfCircleOrganizationChart"/>
    <dgm:cxn modelId="{C74380FD-093A-44DB-B67B-A7F6D9496149}" type="presParOf" srcId="{732CDFE1-020B-4CE8-B5EB-B91D9F0065EA}" destId="{03D0A8A6-9809-4ADD-892F-AE8482A45293}" srcOrd="4" destOrd="0" presId="urn:microsoft.com/office/officeart/2008/layout/HalfCircleOrganizationChart"/>
    <dgm:cxn modelId="{A4C0467B-C51B-4E6C-A0CC-311FA54B88FA}" type="presParOf" srcId="{732CDFE1-020B-4CE8-B5EB-B91D9F0065EA}" destId="{843B5DC7-5ADA-44B9-92B8-70B1DAB605A2}" srcOrd="5" destOrd="0" presId="urn:microsoft.com/office/officeart/2008/layout/HalfCircleOrganizationChart"/>
    <dgm:cxn modelId="{FBC391A4-A129-4CE0-8F1C-AE8D6FAE5EC2}" type="presParOf" srcId="{843B5DC7-5ADA-44B9-92B8-70B1DAB605A2}" destId="{B7E13A24-8267-4C82-BF56-89F3BC9E11EA}" srcOrd="0" destOrd="0" presId="urn:microsoft.com/office/officeart/2008/layout/HalfCircleOrganizationChart"/>
    <dgm:cxn modelId="{378D46FB-92F0-4856-9160-481327C4A347}" type="presParOf" srcId="{B7E13A24-8267-4C82-BF56-89F3BC9E11EA}" destId="{01C2F22B-7F8E-4A68-A670-99684AEB44B7}" srcOrd="0" destOrd="0" presId="urn:microsoft.com/office/officeart/2008/layout/HalfCircleOrganizationChart"/>
    <dgm:cxn modelId="{7A122F55-E303-4E1C-BEBE-650537E4FE92}" type="presParOf" srcId="{B7E13A24-8267-4C82-BF56-89F3BC9E11EA}" destId="{50B2BA95-57F2-497C-A316-50B0E1871461}" srcOrd="1" destOrd="0" presId="urn:microsoft.com/office/officeart/2008/layout/HalfCircleOrganizationChart"/>
    <dgm:cxn modelId="{ADEDB009-543E-494B-8F56-76641B23F70E}" type="presParOf" srcId="{B7E13A24-8267-4C82-BF56-89F3BC9E11EA}" destId="{F898A710-B5C4-48E7-9988-41F581161343}" srcOrd="2" destOrd="0" presId="urn:microsoft.com/office/officeart/2008/layout/HalfCircleOrganizationChart"/>
    <dgm:cxn modelId="{827472B5-8C70-4B95-A81E-BE73ACD179AF}" type="presParOf" srcId="{B7E13A24-8267-4C82-BF56-89F3BC9E11EA}" destId="{0FD17396-45D9-4003-BD8B-02F5E37602C6}" srcOrd="3" destOrd="0" presId="urn:microsoft.com/office/officeart/2008/layout/HalfCircleOrganizationChart"/>
    <dgm:cxn modelId="{134CE05F-07D7-4685-9B71-A36EFF960073}" type="presParOf" srcId="{843B5DC7-5ADA-44B9-92B8-70B1DAB605A2}" destId="{CB6379E5-F1E5-48BD-98D7-9D582D8B7040}" srcOrd="1" destOrd="0" presId="urn:microsoft.com/office/officeart/2008/layout/HalfCircleOrganizationChart"/>
    <dgm:cxn modelId="{7680FB5E-9A5C-4473-B952-B1FEC4DF9FD0}" type="presParOf" srcId="{843B5DC7-5ADA-44B9-92B8-70B1DAB605A2}" destId="{2C18B205-0BA9-4EF8-B7D2-A1A7DDE786DA}" srcOrd="2" destOrd="0" presId="urn:microsoft.com/office/officeart/2008/layout/HalfCircleOrganizationChart"/>
    <dgm:cxn modelId="{55DA2D19-B1AB-4673-B0CC-E28C77EA7C74}" type="presParOf" srcId="{6EAFAD2B-3321-4477-963C-DD3A2140BD5D}" destId="{36D12833-D721-4555-B069-F898210C28C9}" srcOrd="2" destOrd="0" presId="urn:microsoft.com/office/officeart/2008/layout/HalfCircleOrganizationChart"/>
    <dgm:cxn modelId="{C6F8C731-723B-4E31-ACA8-E8BE990A6E59}" type="presParOf" srcId="{0D6F7F32-CBDC-446A-AC4E-F2D8A99CB5AC}" destId="{DE117D5A-8A27-4D76-86BD-7EB3D011EF7F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DA21EAC-809E-4FFB-A69D-04CE0AB8B9F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4717D000-2E80-486F-8DAF-A50E1E12FB5C}">
      <dgm:prSet custT="1"/>
      <dgm:spPr/>
      <dgm:t>
        <a:bodyPr/>
        <a:lstStyle/>
        <a:p>
          <a:pPr rtl="0"/>
          <a:r>
            <a:rPr lang="en-CA" sz="1200" dirty="0">
              <a:latin typeface="+mj-lt"/>
            </a:rPr>
            <a:t> A: Governance &amp; Management (AGD)</a:t>
          </a:r>
        </a:p>
      </dgm:t>
    </dgm:pt>
    <dgm:pt modelId="{5C1A4254-4E24-473E-A03E-62A1754C3F62}" type="parTrans" cxnId="{7A176844-0F16-4160-8548-C4194F2775D8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773A178D-1C73-4498-8E3D-D6727F0BFF12}" type="sibTrans" cxnId="{7A176844-0F16-4160-8548-C4194F2775D8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748DB87-A7B3-4D84-9169-3B0F906973F3}">
      <dgm:prSet custT="1"/>
      <dgm:spPr/>
      <dgm:t>
        <a:bodyPr/>
        <a:lstStyle/>
        <a:p>
          <a:r>
            <a:rPr lang="en-CA" sz="1200" dirty="0">
              <a:latin typeface="+mj-lt"/>
            </a:rPr>
            <a:t>A2: Core Team Meetings (KJH)</a:t>
          </a:r>
        </a:p>
      </dgm:t>
    </dgm:pt>
    <dgm:pt modelId="{87DE65AF-EBB8-429E-BB2D-78F03057ED65}" type="parTrans" cxnId="{DDA061F9-6DF2-4C8F-800C-01631B78BA5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C7B98167-E071-4156-98EA-2F4F319DFE2A}" type="sibTrans" cxnId="{DDA061F9-6DF2-4C8F-800C-01631B78BA5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BE3ADFF-B7D2-44C9-B012-962EE5F9502E}">
      <dgm:prSet custT="1"/>
      <dgm:spPr/>
      <dgm:t>
        <a:bodyPr/>
        <a:lstStyle/>
        <a:p>
          <a:r>
            <a:rPr lang="en-CA" sz="1200" dirty="0">
              <a:latin typeface="+mj-lt"/>
            </a:rPr>
            <a:t>A3: Status Reports (KJH)</a:t>
          </a:r>
        </a:p>
      </dgm:t>
    </dgm:pt>
    <dgm:pt modelId="{A53D376E-9AE4-497E-9C2F-FC632A1FC82C}" type="parTrans" cxnId="{AA94054F-A6E9-4F7D-A15D-6E024782DF4B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F4F5251-25A3-403D-B8B3-D1C928F32F7A}" type="sibTrans" cxnId="{AA94054F-A6E9-4F7D-A15D-6E024782DF4B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404EB0D5-560E-4717-9BCE-3353EA744649}">
      <dgm:prSet custT="1"/>
      <dgm:spPr/>
      <dgm:t>
        <a:bodyPr/>
        <a:lstStyle/>
        <a:p>
          <a:r>
            <a:rPr lang="en-CA" sz="1200" dirty="0">
              <a:latin typeface="+mj-lt"/>
            </a:rPr>
            <a:t>B: Research Plan (AGD)</a:t>
          </a:r>
        </a:p>
      </dgm:t>
    </dgm:pt>
    <dgm:pt modelId="{8B7415CF-4DF2-4138-8A28-29E89E2D0167}" type="parTrans" cxnId="{595D8494-3AFD-46B4-B522-45C1707BF2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51620F5C-B93E-4701-A58C-A741EE127A02}" type="sibTrans" cxnId="{595D8494-3AFD-46B4-B522-45C1707BF2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458CBED-BAAF-43DD-9403-894D34824F1B}">
      <dgm:prSet custT="1"/>
      <dgm:spPr/>
      <dgm:t>
        <a:bodyPr/>
        <a:lstStyle/>
        <a:p>
          <a:r>
            <a:rPr lang="en-CA" sz="1200" dirty="0">
              <a:latin typeface="+mj-lt"/>
            </a:rPr>
            <a:t>B1: Research Question(s) (AGD)</a:t>
          </a:r>
        </a:p>
      </dgm:t>
    </dgm:pt>
    <dgm:pt modelId="{9F592022-6D89-46BE-A3AD-027E94B02F5B}" type="parTrans" cxnId="{469122FF-DECB-4AD5-A50D-27160EF332B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C3DB15F2-E4F7-4E97-81AC-0DE9A1E45237}" type="sibTrans" cxnId="{469122FF-DECB-4AD5-A50D-27160EF332B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76E78CA7-841F-4CA0-9945-AD9F5890747A}">
      <dgm:prSet custT="1"/>
      <dgm:spPr/>
      <dgm:t>
        <a:bodyPr/>
        <a:lstStyle/>
        <a:p>
          <a:r>
            <a:rPr lang="en-CA" sz="1200" dirty="0">
              <a:latin typeface="+mj-lt"/>
            </a:rPr>
            <a:t>B2: </a:t>
          </a:r>
          <a:r>
            <a:rPr lang="en-US" sz="1200" dirty="0">
              <a:latin typeface="+mj-lt"/>
            </a:rPr>
            <a:t>Intervention &amp; Study Plan (AGD)</a:t>
          </a:r>
          <a:endParaRPr lang="en-CA" sz="1200" dirty="0">
            <a:latin typeface="+mj-lt"/>
          </a:endParaRPr>
        </a:p>
      </dgm:t>
    </dgm:pt>
    <dgm:pt modelId="{EB68543D-FA29-46DF-B15D-7AD3B8DAF540}" type="parTrans" cxnId="{B50D1038-2A35-4B67-816D-59F346DB196A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FFF6D94-53C7-4951-AA9A-0DC233C3CF19}" type="sibTrans" cxnId="{B50D1038-2A35-4B67-816D-59F346DB196A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BA20196-5E61-4778-A41A-2CBDD519C232}">
      <dgm:prSet custT="1"/>
      <dgm:spPr/>
      <dgm:t>
        <a:bodyPr/>
        <a:lstStyle/>
        <a:p>
          <a:r>
            <a:rPr lang="en-US" sz="1200" dirty="0">
              <a:latin typeface="+mj-lt"/>
            </a:rPr>
            <a:t>B3: Regulatory &amp; Other Approvals (SU)</a:t>
          </a:r>
          <a:endParaRPr lang="en-CA" sz="1200" dirty="0">
            <a:latin typeface="+mj-lt"/>
          </a:endParaRPr>
        </a:p>
      </dgm:t>
    </dgm:pt>
    <dgm:pt modelId="{F65A6A5D-8AC9-4DA0-B36E-DF141E35DF08}" type="parTrans" cxnId="{B667B3A8-A730-46DA-87AF-1463F9DD07F9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C9891EE-66A0-4431-8591-07AD96815165}" type="sibTrans" cxnId="{B667B3A8-A730-46DA-87AF-1463F9DD07F9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EA8ADF47-99AA-40D5-932E-7F1E222FFCAE}">
      <dgm:prSet custT="1"/>
      <dgm:spPr/>
      <dgm:t>
        <a:bodyPr/>
        <a:lstStyle/>
        <a:p>
          <a:r>
            <a:rPr lang="en-CA" sz="1200" dirty="0">
              <a:latin typeface="+mj-lt"/>
            </a:rPr>
            <a:t>C: Study Implementation (SU)</a:t>
          </a:r>
        </a:p>
      </dgm:t>
    </dgm:pt>
    <dgm:pt modelId="{6B68C863-BDC0-479E-A1AB-5846DC7CC61C}" type="parTrans" cxnId="{428B0500-4A0A-46B0-93DB-27AA1D0A253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4AE3AC3-D076-4500-87BA-E97A391BA1F1}" type="sibTrans" cxnId="{428B0500-4A0A-46B0-93DB-27AA1D0A253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CA316726-04B8-46B2-9A1D-A6352A2A99B7}">
      <dgm:prSet custT="1"/>
      <dgm:spPr/>
      <dgm:t>
        <a:bodyPr/>
        <a:lstStyle/>
        <a:p>
          <a:r>
            <a:rPr lang="en-CA" sz="1200" dirty="0">
              <a:latin typeface="+mj-lt"/>
            </a:rPr>
            <a:t>C1: Data Management System (PAP)</a:t>
          </a:r>
        </a:p>
      </dgm:t>
    </dgm:pt>
    <dgm:pt modelId="{2329646F-693B-4905-A7EE-204B72A8DEAE}" type="parTrans" cxnId="{7A20E0AD-6413-43DF-BCCC-B444DE88F93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4F226BED-C9AE-462F-A657-DBE0BDA0E581}" type="sibTrans" cxnId="{7A20E0AD-6413-43DF-BCCC-B444DE88F93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79BE47CD-4F4F-4F62-8FAA-B2BA4E5FFA0F}">
      <dgm:prSet custT="1"/>
      <dgm:spPr/>
      <dgm:t>
        <a:bodyPr/>
        <a:lstStyle/>
        <a:p>
          <a:r>
            <a:rPr lang="en-CA" sz="1200" dirty="0">
              <a:latin typeface="+mj-lt"/>
            </a:rPr>
            <a:t>C2: Recruitment (SU)</a:t>
          </a:r>
        </a:p>
      </dgm:t>
    </dgm:pt>
    <dgm:pt modelId="{0EC9F23B-8B69-4E8F-B65D-22C02922FCD2}" type="parTrans" cxnId="{59B1C287-864E-4B8A-B62D-6068351C336D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978FDB5-D7C8-4F4E-9E40-601DA01031B5}" type="sibTrans" cxnId="{59B1C287-864E-4B8A-B62D-6068351C336D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01E4869-1333-4FF9-A5E6-BBC4BFAE7B10}">
      <dgm:prSet custT="1"/>
      <dgm:spPr/>
      <dgm:t>
        <a:bodyPr/>
        <a:lstStyle/>
        <a:p>
          <a:r>
            <a:rPr lang="en-CA" sz="1200" dirty="0">
              <a:latin typeface="+mj-lt"/>
            </a:rPr>
            <a:t>C3: Collected Data (SU)</a:t>
          </a:r>
        </a:p>
      </dgm:t>
    </dgm:pt>
    <dgm:pt modelId="{FE1A6FB9-87D1-4544-99B5-2230F280481A}" type="parTrans" cxnId="{AC0E8187-8B75-4381-8862-64D6D1FA46C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EDEF930-E0F3-45EC-A957-11B352BD4E57}" type="sibTrans" cxnId="{AC0E8187-8B75-4381-8862-64D6D1FA46C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DDD8C94-C8A7-47EB-8ECF-6B31E99A79DC}">
      <dgm:prSet custT="1"/>
      <dgm:spPr/>
      <dgm:t>
        <a:bodyPr/>
        <a:lstStyle/>
        <a:p>
          <a:r>
            <a:rPr lang="en-CA" sz="1200" dirty="0">
              <a:latin typeface="+mj-lt"/>
            </a:rPr>
            <a:t>D: Analyses &amp; Results (SU)</a:t>
          </a:r>
        </a:p>
      </dgm:t>
    </dgm:pt>
    <dgm:pt modelId="{93C1EF8E-38DE-4ED1-B863-473836A58CED}" type="parTrans" cxnId="{F741F603-3C1C-41BC-840A-C4BC0DF0917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09768126-2203-429A-BDAC-1F708B707C84}" type="sibTrans" cxnId="{F741F603-3C1C-41BC-840A-C4BC0DF0917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FAFFB023-51DA-4C27-B7E1-ADDC05A8750E}">
      <dgm:prSet custT="1"/>
      <dgm:spPr/>
      <dgm:t>
        <a:bodyPr/>
        <a:lstStyle/>
        <a:p>
          <a:r>
            <a:rPr lang="en-CA" sz="1200" dirty="0">
              <a:latin typeface="+mj-lt"/>
            </a:rPr>
            <a:t>E: Knowledge Translation (PAP)</a:t>
          </a:r>
        </a:p>
      </dgm:t>
    </dgm:pt>
    <dgm:pt modelId="{A45D23D8-A101-4600-8B33-F1AFBC8D3ED9}" type="parTrans" cxnId="{5E70B30F-5054-42A6-95BF-1EA4195B478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6D2B626-0BAD-431A-8216-536238AA8600}" type="sibTrans" cxnId="{5E70B30F-5054-42A6-95BF-1EA4195B4782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47BCC1E-B482-4789-9DFE-B3223B621348}">
      <dgm:prSet custT="1"/>
      <dgm:spPr/>
      <dgm:t>
        <a:bodyPr/>
        <a:lstStyle/>
        <a:p>
          <a:r>
            <a:rPr lang="en-US" sz="1200" dirty="0">
              <a:latin typeface="+mj-lt"/>
            </a:rPr>
            <a:t>E1: Mtgs w Knowledge Users (PAP)</a:t>
          </a:r>
          <a:endParaRPr lang="en-CA" sz="1200" dirty="0">
            <a:latin typeface="+mj-lt"/>
          </a:endParaRPr>
        </a:p>
      </dgm:t>
    </dgm:pt>
    <dgm:pt modelId="{2B34C547-691D-44CB-BB7C-808E2C8F4A31}" type="parTrans" cxnId="{AF2A7DB6-3BEB-4417-99DC-8326A98739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BDDC303D-C38B-4F30-A136-98D408DFAD5F}" type="sibTrans" cxnId="{AF2A7DB6-3BEB-4417-99DC-8326A98739C6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1BB40FD-FE72-47DE-9D6F-4AD4C754AAAD}">
      <dgm:prSet custT="1"/>
      <dgm:spPr/>
      <dgm:t>
        <a:bodyPr/>
        <a:lstStyle/>
        <a:p>
          <a:r>
            <a:rPr lang="en-CA" sz="1200" dirty="0">
              <a:latin typeface="+mj-lt"/>
            </a:rPr>
            <a:t>E2: Publications (Leads TBD)</a:t>
          </a:r>
        </a:p>
      </dgm:t>
    </dgm:pt>
    <dgm:pt modelId="{E3F21437-24A5-409C-80B9-AA36CB8F4411}" type="parTrans" cxnId="{B756223E-1159-4490-9A01-53B9DD69E91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BD3B840-F95D-4B55-B6A9-AA7D9D14049E}" type="sibTrans" cxnId="{B756223E-1159-4490-9A01-53B9DD69E910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20FDDA91-D1E2-40C1-813F-74E2B4C8A645}">
      <dgm:prSet custT="1"/>
      <dgm:spPr/>
      <dgm:t>
        <a:bodyPr/>
        <a:lstStyle/>
        <a:p>
          <a:r>
            <a:rPr lang="en-CA" sz="1200" dirty="0">
              <a:latin typeface="+mj-lt"/>
            </a:rPr>
            <a:t>E3: Summit (PAP)</a:t>
          </a:r>
        </a:p>
      </dgm:t>
    </dgm:pt>
    <dgm:pt modelId="{EBB08187-D634-4725-869F-BB5732EE0AF8}" type="parTrans" cxnId="{B16DA17C-C40E-4CEF-AEC4-7FB67E83109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8D6D3CA0-D94E-48E0-A723-73E58CECD213}" type="sibTrans" cxnId="{B16DA17C-C40E-4CEF-AEC4-7FB67E831094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1CBCE356-8372-4235-B4CE-F378CA9B7CDE}">
      <dgm:prSet phldr="0" custT="1"/>
      <dgm:spPr/>
      <dgm:t>
        <a:bodyPr/>
        <a:lstStyle/>
        <a:p>
          <a:pPr rtl="0"/>
          <a:r>
            <a:rPr lang="en-CA" sz="1200" dirty="0">
              <a:latin typeface="+mj-lt"/>
            </a:rPr>
            <a:t> Research Study/Trial (AGD)</a:t>
          </a:r>
          <a:endParaRPr lang="en-US" sz="1200" dirty="0">
            <a:latin typeface="+mj-lt"/>
          </a:endParaRPr>
        </a:p>
      </dgm:t>
    </dgm:pt>
    <dgm:pt modelId="{D6DF0453-0A53-4E5E-A1BD-37C2F1F9E308}" type="parTrans" cxnId="{E48542FD-4481-4C81-AFFD-54D08E13F5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EEDEF603-5E30-47AC-B1BA-F88110566EF4}" type="sibTrans" cxnId="{E48542FD-4481-4C81-AFFD-54D08E13F5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42CEAC90-4F19-412D-ADCD-D3F2BBC1D50C}">
      <dgm:prSet phldr="0" custT="1"/>
      <dgm:spPr/>
      <dgm:t>
        <a:bodyPr/>
        <a:lstStyle/>
        <a:p>
          <a:pPr rtl="0"/>
          <a:r>
            <a:rPr lang="en-CA" sz="1200" dirty="0">
              <a:latin typeface="+mj-lt"/>
            </a:rPr>
            <a:t>A1: Steering Committee Meetings (KJH)</a:t>
          </a:r>
        </a:p>
      </dgm:t>
    </dgm:pt>
    <dgm:pt modelId="{DA9CFDF3-2EF9-4193-A313-3808712EC305}" type="parTrans" cxnId="{FB194FBC-8869-4922-B5FB-50AEC7E363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E462D318-3E32-419D-8DAE-A9D5F4B225BC}" type="sibTrans" cxnId="{FB194FBC-8869-4922-B5FB-50AEC7E36377}">
      <dgm:prSet/>
      <dgm:spPr/>
      <dgm:t>
        <a:bodyPr/>
        <a:lstStyle/>
        <a:p>
          <a:endParaRPr lang="en-CA" sz="1200">
            <a:latin typeface="+mj-lt"/>
          </a:endParaRPr>
        </a:p>
      </dgm:t>
    </dgm:pt>
    <dgm:pt modelId="{95359DEC-0B82-4482-99A9-BA59C346963C}" type="pres">
      <dgm:prSet presAssocID="{0DA21EAC-809E-4FFB-A69D-04CE0AB8B9F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AF03EA-CE10-4351-AB12-0F01C736F3D4}" type="pres">
      <dgm:prSet presAssocID="{1CBCE356-8372-4235-B4CE-F378CA9B7CDE}" presName="hierRoot1" presStyleCnt="0">
        <dgm:presLayoutVars>
          <dgm:hierBranch val="init"/>
        </dgm:presLayoutVars>
      </dgm:prSet>
      <dgm:spPr/>
    </dgm:pt>
    <dgm:pt modelId="{FCAB3176-DE07-4CA8-82DA-FDFE58295CDB}" type="pres">
      <dgm:prSet presAssocID="{1CBCE356-8372-4235-B4CE-F378CA9B7CDE}" presName="rootComposite1" presStyleCnt="0"/>
      <dgm:spPr/>
    </dgm:pt>
    <dgm:pt modelId="{06A2E6BA-651A-47DE-800C-9EC8D1F43A31}" type="pres">
      <dgm:prSet presAssocID="{1CBCE356-8372-4235-B4CE-F378CA9B7CDE}" presName="rootText1" presStyleLbl="alignAcc1" presStyleIdx="0" presStyleCnt="0">
        <dgm:presLayoutVars>
          <dgm:chPref val="3"/>
        </dgm:presLayoutVars>
      </dgm:prSet>
      <dgm:spPr/>
    </dgm:pt>
    <dgm:pt modelId="{01EB2D2A-E928-4C50-9E5E-307CB3405C17}" type="pres">
      <dgm:prSet presAssocID="{1CBCE356-8372-4235-B4CE-F378CA9B7CDE}" presName="topArc1" presStyleLbl="parChTrans1D1" presStyleIdx="0" presStyleCnt="36"/>
      <dgm:spPr/>
    </dgm:pt>
    <dgm:pt modelId="{C18009FD-B387-43CE-89FD-3C50C41FA1CE}" type="pres">
      <dgm:prSet presAssocID="{1CBCE356-8372-4235-B4CE-F378CA9B7CDE}" presName="bottomArc1" presStyleLbl="parChTrans1D1" presStyleIdx="1" presStyleCnt="36"/>
      <dgm:spPr/>
    </dgm:pt>
    <dgm:pt modelId="{059C606E-EBB1-4E1B-8BB4-9CEFDBB35B46}" type="pres">
      <dgm:prSet presAssocID="{1CBCE356-8372-4235-B4CE-F378CA9B7CDE}" presName="topConnNode1" presStyleLbl="node1" presStyleIdx="0" presStyleCnt="0"/>
      <dgm:spPr/>
    </dgm:pt>
    <dgm:pt modelId="{4A4A34A9-E777-4D65-8CCE-D4C702C52409}" type="pres">
      <dgm:prSet presAssocID="{1CBCE356-8372-4235-B4CE-F378CA9B7CDE}" presName="hierChild2" presStyleCnt="0"/>
      <dgm:spPr/>
    </dgm:pt>
    <dgm:pt modelId="{9180C429-B4E7-49F8-8297-8D39AB1FE078}" type="pres">
      <dgm:prSet presAssocID="{5C1A4254-4E24-473E-A03E-62A1754C3F62}" presName="Name28" presStyleLbl="parChTrans1D2" presStyleIdx="0" presStyleCnt="5"/>
      <dgm:spPr/>
    </dgm:pt>
    <dgm:pt modelId="{607EA0B0-0302-4B1A-8154-BC4977C88C7B}" type="pres">
      <dgm:prSet presAssocID="{4717D000-2E80-486F-8DAF-A50E1E12FB5C}" presName="hierRoot2" presStyleCnt="0">
        <dgm:presLayoutVars>
          <dgm:hierBranch val="init"/>
        </dgm:presLayoutVars>
      </dgm:prSet>
      <dgm:spPr/>
    </dgm:pt>
    <dgm:pt modelId="{FC5DCE6B-B6E1-4DCC-9EBC-BDC056B2A03A}" type="pres">
      <dgm:prSet presAssocID="{4717D000-2E80-486F-8DAF-A50E1E12FB5C}" presName="rootComposite2" presStyleCnt="0"/>
      <dgm:spPr/>
    </dgm:pt>
    <dgm:pt modelId="{1EC86DBC-4B6E-4763-9837-219B117DC390}" type="pres">
      <dgm:prSet presAssocID="{4717D000-2E80-486F-8DAF-A50E1E12FB5C}" presName="rootText2" presStyleLbl="alignAcc1" presStyleIdx="0" presStyleCnt="0">
        <dgm:presLayoutVars>
          <dgm:chPref val="3"/>
        </dgm:presLayoutVars>
      </dgm:prSet>
      <dgm:spPr/>
    </dgm:pt>
    <dgm:pt modelId="{AD6CFC43-4636-46BC-B7D1-E04AA6727DB4}" type="pres">
      <dgm:prSet presAssocID="{4717D000-2E80-486F-8DAF-A50E1E12FB5C}" presName="topArc2" presStyleLbl="parChTrans1D1" presStyleIdx="2" presStyleCnt="36"/>
      <dgm:spPr/>
    </dgm:pt>
    <dgm:pt modelId="{32D02F56-3793-4E69-94FB-A85E1FBA6184}" type="pres">
      <dgm:prSet presAssocID="{4717D000-2E80-486F-8DAF-A50E1E12FB5C}" presName="bottomArc2" presStyleLbl="parChTrans1D1" presStyleIdx="3" presStyleCnt="36"/>
      <dgm:spPr/>
    </dgm:pt>
    <dgm:pt modelId="{DF014740-ACF3-4523-B3F3-7C807E90091C}" type="pres">
      <dgm:prSet presAssocID="{4717D000-2E80-486F-8DAF-A50E1E12FB5C}" presName="topConnNode2" presStyleLbl="node2" presStyleIdx="0" presStyleCnt="0"/>
      <dgm:spPr/>
    </dgm:pt>
    <dgm:pt modelId="{279C9AEC-C4AF-42E8-8023-61539B799F88}" type="pres">
      <dgm:prSet presAssocID="{4717D000-2E80-486F-8DAF-A50E1E12FB5C}" presName="hierChild4" presStyleCnt="0"/>
      <dgm:spPr/>
    </dgm:pt>
    <dgm:pt modelId="{9A0F802C-9632-4338-AE01-EE62DF4DBEBF}" type="pres">
      <dgm:prSet presAssocID="{DA9CFDF3-2EF9-4193-A313-3808712EC305}" presName="Name28" presStyleLbl="parChTrans1D3" presStyleIdx="0" presStyleCnt="12"/>
      <dgm:spPr/>
    </dgm:pt>
    <dgm:pt modelId="{C5EA6064-562F-4241-AC60-5FE48D7D1A19}" type="pres">
      <dgm:prSet presAssocID="{42CEAC90-4F19-412D-ADCD-D3F2BBC1D50C}" presName="hierRoot2" presStyleCnt="0">
        <dgm:presLayoutVars>
          <dgm:hierBranch val="init"/>
        </dgm:presLayoutVars>
      </dgm:prSet>
      <dgm:spPr/>
    </dgm:pt>
    <dgm:pt modelId="{4E3F526F-1D22-4CAE-AA0A-97828F8DC8E0}" type="pres">
      <dgm:prSet presAssocID="{42CEAC90-4F19-412D-ADCD-D3F2BBC1D50C}" presName="rootComposite2" presStyleCnt="0"/>
      <dgm:spPr/>
    </dgm:pt>
    <dgm:pt modelId="{31E5AF20-0596-42DE-9569-41312729A1C9}" type="pres">
      <dgm:prSet presAssocID="{42CEAC90-4F19-412D-ADCD-D3F2BBC1D50C}" presName="rootText2" presStyleLbl="alignAcc1" presStyleIdx="0" presStyleCnt="0">
        <dgm:presLayoutVars>
          <dgm:chPref val="3"/>
        </dgm:presLayoutVars>
      </dgm:prSet>
      <dgm:spPr/>
    </dgm:pt>
    <dgm:pt modelId="{B90F7C83-D13F-4946-91EF-10CCB380CDBF}" type="pres">
      <dgm:prSet presAssocID="{42CEAC90-4F19-412D-ADCD-D3F2BBC1D50C}" presName="topArc2" presStyleLbl="parChTrans1D1" presStyleIdx="4" presStyleCnt="36"/>
      <dgm:spPr/>
    </dgm:pt>
    <dgm:pt modelId="{9DDBBD59-4105-4572-ABAD-239B0649AA2B}" type="pres">
      <dgm:prSet presAssocID="{42CEAC90-4F19-412D-ADCD-D3F2BBC1D50C}" presName="bottomArc2" presStyleLbl="parChTrans1D1" presStyleIdx="5" presStyleCnt="36"/>
      <dgm:spPr/>
    </dgm:pt>
    <dgm:pt modelId="{E5C0E54F-AE70-4B54-B096-5D25B2894DBD}" type="pres">
      <dgm:prSet presAssocID="{42CEAC90-4F19-412D-ADCD-D3F2BBC1D50C}" presName="topConnNode2" presStyleLbl="node3" presStyleIdx="0" presStyleCnt="0"/>
      <dgm:spPr/>
    </dgm:pt>
    <dgm:pt modelId="{BDF5F56B-212E-4483-93CA-519E50D06961}" type="pres">
      <dgm:prSet presAssocID="{42CEAC90-4F19-412D-ADCD-D3F2BBC1D50C}" presName="hierChild4" presStyleCnt="0"/>
      <dgm:spPr/>
    </dgm:pt>
    <dgm:pt modelId="{8467D6B9-BC33-4660-8176-799287BAEA6F}" type="pres">
      <dgm:prSet presAssocID="{42CEAC90-4F19-412D-ADCD-D3F2BBC1D50C}" presName="hierChild5" presStyleCnt="0"/>
      <dgm:spPr/>
    </dgm:pt>
    <dgm:pt modelId="{6E9BFC44-4CB6-40CD-807E-640C9CC1A709}" type="pres">
      <dgm:prSet presAssocID="{87DE65AF-EBB8-429E-BB2D-78F03057ED65}" presName="Name28" presStyleLbl="parChTrans1D3" presStyleIdx="1" presStyleCnt="12"/>
      <dgm:spPr/>
    </dgm:pt>
    <dgm:pt modelId="{434187E8-F1ED-4327-A1D1-10E907D8EEAC}" type="pres">
      <dgm:prSet presAssocID="{1748DB87-A7B3-4D84-9169-3B0F906973F3}" presName="hierRoot2" presStyleCnt="0">
        <dgm:presLayoutVars>
          <dgm:hierBranch val="init"/>
        </dgm:presLayoutVars>
      </dgm:prSet>
      <dgm:spPr/>
    </dgm:pt>
    <dgm:pt modelId="{BE349C8A-20CA-4E09-ACCD-EC0D185B8E4A}" type="pres">
      <dgm:prSet presAssocID="{1748DB87-A7B3-4D84-9169-3B0F906973F3}" presName="rootComposite2" presStyleCnt="0"/>
      <dgm:spPr/>
    </dgm:pt>
    <dgm:pt modelId="{5D6F5820-AABB-4A82-9B05-1AA096913379}" type="pres">
      <dgm:prSet presAssocID="{1748DB87-A7B3-4D84-9169-3B0F906973F3}" presName="rootText2" presStyleLbl="alignAcc1" presStyleIdx="0" presStyleCnt="0">
        <dgm:presLayoutVars>
          <dgm:chPref val="3"/>
        </dgm:presLayoutVars>
      </dgm:prSet>
      <dgm:spPr/>
    </dgm:pt>
    <dgm:pt modelId="{3775EEBE-793D-4918-B7E6-8119D41590E3}" type="pres">
      <dgm:prSet presAssocID="{1748DB87-A7B3-4D84-9169-3B0F906973F3}" presName="topArc2" presStyleLbl="parChTrans1D1" presStyleIdx="6" presStyleCnt="36"/>
      <dgm:spPr/>
    </dgm:pt>
    <dgm:pt modelId="{E7CC8DB9-4E00-4DB4-9836-1D92D579F7DE}" type="pres">
      <dgm:prSet presAssocID="{1748DB87-A7B3-4D84-9169-3B0F906973F3}" presName="bottomArc2" presStyleLbl="parChTrans1D1" presStyleIdx="7" presStyleCnt="36"/>
      <dgm:spPr/>
    </dgm:pt>
    <dgm:pt modelId="{06A874E8-319B-48D4-86B6-4622B816FA9B}" type="pres">
      <dgm:prSet presAssocID="{1748DB87-A7B3-4D84-9169-3B0F906973F3}" presName="topConnNode2" presStyleLbl="node3" presStyleIdx="0" presStyleCnt="0"/>
      <dgm:spPr/>
    </dgm:pt>
    <dgm:pt modelId="{A7E09621-4446-4383-A07F-F965AB0E1AA3}" type="pres">
      <dgm:prSet presAssocID="{1748DB87-A7B3-4D84-9169-3B0F906973F3}" presName="hierChild4" presStyleCnt="0"/>
      <dgm:spPr/>
    </dgm:pt>
    <dgm:pt modelId="{2EDEC61E-51F2-43C3-9A72-E578D9685EAD}" type="pres">
      <dgm:prSet presAssocID="{1748DB87-A7B3-4D84-9169-3B0F906973F3}" presName="hierChild5" presStyleCnt="0"/>
      <dgm:spPr/>
    </dgm:pt>
    <dgm:pt modelId="{D8B3EDD8-DF0D-440D-AA55-E23D8A1FAFA8}" type="pres">
      <dgm:prSet presAssocID="{A53D376E-9AE4-497E-9C2F-FC632A1FC82C}" presName="Name28" presStyleLbl="parChTrans1D3" presStyleIdx="2" presStyleCnt="12"/>
      <dgm:spPr/>
    </dgm:pt>
    <dgm:pt modelId="{EF6C6BB0-D17F-41DA-AB63-D51116E9381B}" type="pres">
      <dgm:prSet presAssocID="{FBE3ADFF-B7D2-44C9-B012-962EE5F9502E}" presName="hierRoot2" presStyleCnt="0">
        <dgm:presLayoutVars>
          <dgm:hierBranch val="init"/>
        </dgm:presLayoutVars>
      </dgm:prSet>
      <dgm:spPr/>
    </dgm:pt>
    <dgm:pt modelId="{9CE3BE7A-0B8F-48B2-9749-42B02554D4CA}" type="pres">
      <dgm:prSet presAssocID="{FBE3ADFF-B7D2-44C9-B012-962EE5F9502E}" presName="rootComposite2" presStyleCnt="0"/>
      <dgm:spPr/>
    </dgm:pt>
    <dgm:pt modelId="{948EEC2A-CD63-426C-BEA7-7C4E44F5F673}" type="pres">
      <dgm:prSet presAssocID="{FBE3ADFF-B7D2-44C9-B012-962EE5F9502E}" presName="rootText2" presStyleLbl="alignAcc1" presStyleIdx="0" presStyleCnt="0">
        <dgm:presLayoutVars>
          <dgm:chPref val="3"/>
        </dgm:presLayoutVars>
      </dgm:prSet>
      <dgm:spPr/>
    </dgm:pt>
    <dgm:pt modelId="{3C4B79D4-BE6D-4DDC-A239-5682C2645421}" type="pres">
      <dgm:prSet presAssocID="{FBE3ADFF-B7D2-44C9-B012-962EE5F9502E}" presName="topArc2" presStyleLbl="parChTrans1D1" presStyleIdx="8" presStyleCnt="36"/>
      <dgm:spPr/>
    </dgm:pt>
    <dgm:pt modelId="{25CA4E12-FB48-432F-98AF-5940C4BC1CF3}" type="pres">
      <dgm:prSet presAssocID="{FBE3ADFF-B7D2-44C9-B012-962EE5F9502E}" presName="bottomArc2" presStyleLbl="parChTrans1D1" presStyleIdx="9" presStyleCnt="36"/>
      <dgm:spPr/>
    </dgm:pt>
    <dgm:pt modelId="{05D76C2D-7631-4B1E-AAA2-B5E78C2500D5}" type="pres">
      <dgm:prSet presAssocID="{FBE3ADFF-B7D2-44C9-B012-962EE5F9502E}" presName="topConnNode2" presStyleLbl="node3" presStyleIdx="0" presStyleCnt="0"/>
      <dgm:spPr/>
    </dgm:pt>
    <dgm:pt modelId="{45884A99-8A65-4B4F-B98C-B878282C5200}" type="pres">
      <dgm:prSet presAssocID="{FBE3ADFF-B7D2-44C9-B012-962EE5F9502E}" presName="hierChild4" presStyleCnt="0"/>
      <dgm:spPr/>
    </dgm:pt>
    <dgm:pt modelId="{41BCCD70-19DF-4726-94DC-F6267672C6AD}" type="pres">
      <dgm:prSet presAssocID="{FBE3ADFF-B7D2-44C9-B012-962EE5F9502E}" presName="hierChild5" presStyleCnt="0"/>
      <dgm:spPr/>
    </dgm:pt>
    <dgm:pt modelId="{89250ECE-A5C5-4F23-9747-D231D31A6DCD}" type="pres">
      <dgm:prSet presAssocID="{4717D000-2E80-486F-8DAF-A50E1E12FB5C}" presName="hierChild5" presStyleCnt="0"/>
      <dgm:spPr/>
    </dgm:pt>
    <dgm:pt modelId="{50C10443-D905-469D-909C-0E9BF45C8313}" type="pres">
      <dgm:prSet presAssocID="{8B7415CF-4DF2-4138-8A28-29E89E2D0167}" presName="Name28" presStyleLbl="parChTrans1D2" presStyleIdx="1" presStyleCnt="5"/>
      <dgm:spPr/>
    </dgm:pt>
    <dgm:pt modelId="{511FA2BA-815B-427D-AF4B-2B6474FEDF5A}" type="pres">
      <dgm:prSet presAssocID="{404EB0D5-560E-4717-9BCE-3353EA744649}" presName="hierRoot2" presStyleCnt="0">
        <dgm:presLayoutVars>
          <dgm:hierBranch val="init"/>
        </dgm:presLayoutVars>
      </dgm:prSet>
      <dgm:spPr/>
    </dgm:pt>
    <dgm:pt modelId="{06C6EA86-45B7-428F-AD39-2D10E5F7D47B}" type="pres">
      <dgm:prSet presAssocID="{404EB0D5-560E-4717-9BCE-3353EA744649}" presName="rootComposite2" presStyleCnt="0"/>
      <dgm:spPr/>
    </dgm:pt>
    <dgm:pt modelId="{4DA840E9-B0C4-426E-A4E8-03419E44896D}" type="pres">
      <dgm:prSet presAssocID="{404EB0D5-560E-4717-9BCE-3353EA744649}" presName="rootText2" presStyleLbl="alignAcc1" presStyleIdx="0" presStyleCnt="0">
        <dgm:presLayoutVars>
          <dgm:chPref val="3"/>
        </dgm:presLayoutVars>
      </dgm:prSet>
      <dgm:spPr/>
    </dgm:pt>
    <dgm:pt modelId="{1D9BA3AB-FDA8-4482-A17D-1ABA9545FC97}" type="pres">
      <dgm:prSet presAssocID="{404EB0D5-560E-4717-9BCE-3353EA744649}" presName="topArc2" presStyleLbl="parChTrans1D1" presStyleIdx="10" presStyleCnt="36"/>
      <dgm:spPr/>
    </dgm:pt>
    <dgm:pt modelId="{3C8347A6-68F0-4A4A-AE08-9691744DFBB3}" type="pres">
      <dgm:prSet presAssocID="{404EB0D5-560E-4717-9BCE-3353EA744649}" presName="bottomArc2" presStyleLbl="parChTrans1D1" presStyleIdx="11" presStyleCnt="36"/>
      <dgm:spPr/>
    </dgm:pt>
    <dgm:pt modelId="{40754E22-B45D-4868-99CB-73126105BF90}" type="pres">
      <dgm:prSet presAssocID="{404EB0D5-560E-4717-9BCE-3353EA744649}" presName="topConnNode2" presStyleLbl="node2" presStyleIdx="0" presStyleCnt="0"/>
      <dgm:spPr/>
    </dgm:pt>
    <dgm:pt modelId="{BDE3C241-DA99-4AA1-A61F-DE203C3235D0}" type="pres">
      <dgm:prSet presAssocID="{404EB0D5-560E-4717-9BCE-3353EA744649}" presName="hierChild4" presStyleCnt="0"/>
      <dgm:spPr/>
    </dgm:pt>
    <dgm:pt modelId="{A89BA390-02F5-4D63-8339-2BAAD991232A}" type="pres">
      <dgm:prSet presAssocID="{9F592022-6D89-46BE-A3AD-027E94B02F5B}" presName="Name28" presStyleLbl="parChTrans1D3" presStyleIdx="3" presStyleCnt="12"/>
      <dgm:spPr/>
    </dgm:pt>
    <dgm:pt modelId="{A249FEF2-F7A7-4C4A-860A-82FED65D9A97}" type="pres">
      <dgm:prSet presAssocID="{9458CBED-BAAF-43DD-9403-894D34824F1B}" presName="hierRoot2" presStyleCnt="0">
        <dgm:presLayoutVars>
          <dgm:hierBranch val="init"/>
        </dgm:presLayoutVars>
      </dgm:prSet>
      <dgm:spPr/>
    </dgm:pt>
    <dgm:pt modelId="{C516104C-A4B2-49A7-BADF-8226705B944B}" type="pres">
      <dgm:prSet presAssocID="{9458CBED-BAAF-43DD-9403-894D34824F1B}" presName="rootComposite2" presStyleCnt="0"/>
      <dgm:spPr/>
    </dgm:pt>
    <dgm:pt modelId="{E106A77B-8A5E-41E5-A9C2-88A9373F764A}" type="pres">
      <dgm:prSet presAssocID="{9458CBED-BAAF-43DD-9403-894D34824F1B}" presName="rootText2" presStyleLbl="alignAcc1" presStyleIdx="0" presStyleCnt="0">
        <dgm:presLayoutVars>
          <dgm:chPref val="3"/>
        </dgm:presLayoutVars>
      </dgm:prSet>
      <dgm:spPr/>
    </dgm:pt>
    <dgm:pt modelId="{954B16D5-6CEC-4409-B6C0-636F10AF58FA}" type="pres">
      <dgm:prSet presAssocID="{9458CBED-BAAF-43DD-9403-894D34824F1B}" presName="topArc2" presStyleLbl="parChTrans1D1" presStyleIdx="12" presStyleCnt="36"/>
      <dgm:spPr/>
    </dgm:pt>
    <dgm:pt modelId="{009E1074-6AFC-4B67-A152-E345A3AA060F}" type="pres">
      <dgm:prSet presAssocID="{9458CBED-BAAF-43DD-9403-894D34824F1B}" presName="bottomArc2" presStyleLbl="parChTrans1D1" presStyleIdx="13" presStyleCnt="36"/>
      <dgm:spPr/>
    </dgm:pt>
    <dgm:pt modelId="{14053AE0-1323-4AB6-B460-0811D2FA1ECE}" type="pres">
      <dgm:prSet presAssocID="{9458CBED-BAAF-43DD-9403-894D34824F1B}" presName="topConnNode2" presStyleLbl="node3" presStyleIdx="0" presStyleCnt="0"/>
      <dgm:spPr/>
    </dgm:pt>
    <dgm:pt modelId="{77F4B2FD-FDBB-4603-B9BC-143CF2F2D3BA}" type="pres">
      <dgm:prSet presAssocID="{9458CBED-BAAF-43DD-9403-894D34824F1B}" presName="hierChild4" presStyleCnt="0"/>
      <dgm:spPr/>
    </dgm:pt>
    <dgm:pt modelId="{C6860868-1081-477A-B2F6-3B9873760B17}" type="pres">
      <dgm:prSet presAssocID="{9458CBED-BAAF-43DD-9403-894D34824F1B}" presName="hierChild5" presStyleCnt="0"/>
      <dgm:spPr/>
    </dgm:pt>
    <dgm:pt modelId="{E20F86BA-2DC1-41DD-8246-1D9EC4C93125}" type="pres">
      <dgm:prSet presAssocID="{EB68543D-FA29-46DF-B15D-7AD3B8DAF540}" presName="Name28" presStyleLbl="parChTrans1D3" presStyleIdx="4" presStyleCnt="12"/>
      <dgm:spPr/>
    </dgm:pt>
    <dgm:pt modelId="{4A3A0D35-3F87-4F90-88A0-0ABCE432F7C7}" type="pres">
      <dgm:prSet presAssocID="{76E78CA7-841F-4CA0-9945-AD9F5890747A}" presName="hierRoot2" presStyleCnt="0">
        <dgm:presLayoutVars>
          <dgm:hierBranch val="hang"/>
        </dgm:presLayoutVars>
      </dgm:prSet>
      <dgm:spPr/>
    </dgm:pt>
    <dgm:pt modelId="{8ACB7D9B-9B92-4ABB-9B1E-F201D752B978}" type="pres">
      <dgm:prSet presAssocID="{76E78CA7-841F-4CA0-9945-AD9F5890747A}" presName="rootComposite2" presStyleCnt="0"/>
      <dgm:spPr/>
    </dgm:pt>
    <dgm:pt modelId="{5A504E52-BD14-4C84-A9AC-5C01BF085F2F}" type="pres">
      <dgm:prSet presAssocID="{76E78CA7-841F-4CA0-9945-AD9F5890747A}" presName="rootText2" presStyleLbl="alignAcc1" presStyleIdx="0" presStyleCnt="0">
        <dgm:presLayoutVars>
          <dgm:chPref val="3"/>
        </dgm:presLayoutVars>
      </dgm:prSet>
      <dgm:spPr/>
    </dgm:pt>
    <dgm:pt modelId="{934D381C-ADE4-4DC3-BFE0-13889FE4DB1A}" type="pres">
      <dgm:prSet presAssocID="{76E78CA7-841F-4CA0-9945-AD9F5890747A}" presName="topArc2" presStyleLbl="parChTrans1D1" presStyleIdx="14" presStyleCnt="36"/>
      <dgm:spPr/>
    </dgm:pt>
    <dgm:pt modelId="{C41DF727-DD17-464B-AFE0-A7CF0644CB1C}" type="pres">
      <dgm:prSet presAssocID="{76E78CA7-841F-4CA0-9945-AD9F5890747A}" presName="bottomArc2" presStyleLbl="parChTrans1D1" presStyleIdx="15" presStyleCnt="36"/>
      <dgm:spPr/>
    </dgm:pt>
    <dgm:pt modelId="{F1CD9320-31EB-496A-8C62-BF241D440EC9}" type="pres">
      <dgm:prSet presAssocID="{76E78CA7-841F-4CA0-9945-AD9F5890747A}" presName="topConnNode2" presStyleLbl="node3" presStyleIdx="0" presStyleCnt="0"/>
      <dgm:spPr/>
    </dgm:pt>
    <dgm:pt modelId="{14FE60AC-B52A-4DCB-95FF-565F2D70079A}" type="pres">
      <dgm:prSet presAssocID="{76E78CA7-841F-4CA0-9945-AD9F5890747A}" presName="hierChild4" presStyleCnt="0"/>
      <dgm:spPr/>
    </dgm:pt>
    <dgm:pt modelId="{5272AD13-8FDC-4BD8-8354-928486097A4B}" type="pres">
      <dgm:prSet presAssocID="{76E78CA7-841F-4CA0-9945-AD9F5890747A}" presName="hierChild5" presStyleCnt="0"/>
      <dgm:spPr/>
    </dgm:pt>
    <dgm:pt modelId="{FA372CA8-3E47-40B6-A15D-6846C39E4A5A}" type="pres">
      <dgm:prSet presAssocID="{F65A6A5D-8AC9-4DA0-B36E-DF141E35DF08}" presName="Name28" presStyleLbl="parChTrans1D3" presStyleIdx="5" presStyleCnt="12"/>
      <dgm:spPr/>
    </dgm:pt>
    <dgm:pt modelId="{35C7340E-248B-45F8-8622-CC3897F5C721}" type="pres">
      <dgm:prSet presAssocID="{1BA20196-5E61-4778-A41A-2CBDD519C232}" presName="hierRoot2" presStyleCnt="0">
        <dgm:presLayoutVars>
          <dgm:hierBranch val="init"/>
        </dgm:presLayoutVars>
      </dgm:prSet>
      <dgm:spPr/>
    </dgm:pt>
    <dgm:pt modelId="{47C21B6A-3C32-4E23-9ED1-09D57AD94DB0}" type="pres">
      <dgm:prSet presAssocID="{1BA20196-5E61-4778-A41A-2CBDD519C232}" presName="rootComposite2" presStyleCnt="0"/>
      <dgm:spPr/>
    </dgm:pt>
    <dgm:pt modelId="{D5C7982F-54EE-43C8-8F97-7B223163F679}" type="pres">
      <dgm:prSet presAssocID="{1BA20196-5E61-4778-A41A-2CBDD519C232}" presName="rootText2" presStyleLbl="alignAcc1" presStyleIdx="0" presStyleCnt="0">
        <dgm:presLayoutVars>
          <dgm:chPref val="3"/>
        </dgm:presLayoutVars>
      </dgm:prSet>
      <dgm:spPr/>
    </dgm:pt>
    <dgm:pt modelId="{858C658E-7257-4F3A-88C0-5DDEE2FAB124}" type="pres">
      <dgm:prSet presAssocID="{1BA20196-5E61-4778-A41A-2CBDD519C232}" presName="topArc2" presStyleLbl="parChTrans1D1" presStyleIdx="16" presStyleCnt="36"/>
      <dgm:spPr/>
    </dgm:pt>
    <dgm:pt modelId="{B6F14BF8-71E1-4767-970B-0E86C28A2D01}" type="pres">
      <dgm:prSet presAssocID="{1BA20196-5E61-4778-A41A-2CBDD519C232}" presName="bottomArc2" presStyleLbl="parChTrans1D1" presStyleIdx="17" presStyleCnt="36"/>
      <dgm:spPr/>
    </dgm:pt>
    <dgm:pt modelId="{F8FF8A1A-72C1-4D59-A363-0C862B042871}" type="pres">
      <dgm:prSet presAssocID="{1BA20196-5E61-4778-A41A-2CBDD519C232}" presName="topConnNode2" presStyleLbl="node3" presStyleIdx="0" presStyleCnt="0"/>
      <dgm:spPr/>
    </dgm:pt>
    <dgm:pt modelId="{C19B6432-A92E-4CB2-9581-5772A363C8C5}" type="pres">
      <dgm:prSet presAssocID="{1BA20196-5E61-4778-A41A-2CBDD519C232}" presName="hierChild4" presStyleCnt="0"/>
      <dgm:spPr/>
    </dgm:pt>
    <dgm:pt modelId="{2C41EAB7-A2CA-4A69-8D5F-FFDE2C4BFBCF}" type="pres">
      <dgm:prSet presAssocID="{1BA20196-5E61-4778-A41A-2CBDD519C232}" presName="hierChild5" presStyleCnt="0"/>
      <dgm:spPr/>
    </dgm:pt>
    <dgm:pt modelId="{2C021856-22FA-4DFF-8400-C579A26189EF}" type="pres">
      <dgm:prSet presAssocID="{404EB0D5-560E-4717-9BCE-3353EA744649}" presName="hierChild5" presStyleCnt="0"/>
      <dgm:spPr/>
    </dgm:pt>
    <dgm:pt modelId="{18D015D0-3EE9-4392-8591-95A1CA48F624}" type="pres">
      <dgm:prSet presAssocID="{6B68C863-BDC0-479E-A1AB-5846DC7CC61C}" presName="Name28" presStyleLbl="parChTrans1D2" presStyleIdx="2" presStyleCnt="5"/>
      <dgm:spPr/>
    </dgm:pt>
    <dgm:pt modelId="{F0C77457-B9B8-46E3-8173-E73EF15D1434}" type="pres">
      <dgm:prSet presAssocID="{EA8ADF47-99AA-40D5-932E-7F1E222FFCAE}" presName="hierRoot2" presStyleCnt="0">
        <dgm:presLayoutVars>
          <dgm:hierBranch val="init"/>
        </dgm:presLayoutVars>
      </dgm:prSet>
      <dgm:spPr/>
    </dgm:pt>
    <dgm:pt modelId="{70AC6FAE-B559-40CF-841A-2C4507FB076A}" type="pres">
      <dgm:prSet presAssocID="{EA8ADF47-99AA-40D5-932E-7F1E222FFCAE}" presName="rootComposite2" presStyleCnt="0"/>
      <dgm:spPr/>
    </dgm:pt>
    <dgm:pt modelId="{417B1238-1D82-40CE-986E-C0B173E6E11C}" type="pres">
      <dgm:prSet presAssocID="{EA8ADF47-99AA-40D5-932E-7F1E222FFCAE}" presName="rootText2" presStyleLbl="alignAcc1" presStyleIdx="0" presStyleCnt="0">
        <dgm:presLayoutVars>
          <dgm:chPref val="3"/>
        </dgm:presLayoutVars>
      </dgm:prSet>
      <dgm:spPr/>
    </dgm:pt>
    <dgm:pt modelId="{E10D8D34-F72A-48E4-A3E8-5D23F78AAFF2}" type="pres">
      <dgm:prSet presAssocID="{EA8ADF47-99AA-40D5-932E-7F1E222FFCAE}" presName="topArc2" presStyleLbl="parChTrans1D1" presStyleIdx="18" presStyleCnt="36"/>
      <dgm:spPr/>
    </dgm:pt>
    <dgm:pt modelId="{DF9B4A72-ACCB-408A-A3C4-99E076E4E6A4}" type="pres">
      <dgm:prSet presAssocID="{EA8ADF47-99AA-40D5-932E-7F1E222FFCAE}" presName="bottomArc2" presStyleLbl="parChTrans1D1" presStyleIdx="19" presStyleCnt="36"/>
      <dgm:spPr/>
    </dgm:pt>
    <dgm:pt modelId="{920415D8-1B9C-4A84-AC61-2CD44AC4A850}" type="pres">
      <dgm:prSet presAssocID="{EA8ADF47-99AA-40D5-932E-7F1E222FFCAE}" presName="topConnNode2" presStyleLbl="node2" presStyleIdx="0" presStyleCnt="0"/>
      <dgm:spPr/>
    </dgm:pt>
    <dgm:pt modelId="{CF70977F-D9EF-480E-BA14-806607A8969A}" type="pres">
      <dgm:prSet presAssocID="{EA8ADF47-99AA-40D5-932E-7F1E222FFCAE}" presName="hierChild4" presStyleCnt="0"/>
      <dgm:spPr/>
    </dgm:pt>
    <dgm:pt modelId="{4CA0E80B-B7B1-4265-9490-D1EFB8E4BED4}" type="pres">
      <dgm:prSet presAssocID="{2329646F-693B-4905-A7EE-204B72A8DEAE}" presName="Name28" presStyleLbl="parChTrans1D3" presStyleIdx="6" presStyleCnt="12"/>
      <dgm:spPr/>
    </dgm:pt>
    <dgm:pt modelId="{F420F599-D6BD-4901-9462-5680D5EF1769}" type="pres">
      <dgm:prSet presAssocID="{CA316726-04B8-46B2-9A1D-A6352A2A99B7}" presName="hierRoot2" presStyleCnt="0">
        <dgm:presLayoutVars>
          <dgm:hierBranch val="init"/>
        </dgm:presLayoutVars>
      </dgm:prSet>
      <dgm:spPr/>
    </dgm:pt>
    <dgm:pt modelId="{35848F14-7815-4D35-BCDF-BCCAA9B14355}" type="pres">
      <dgm:prSet presAssocID="{CA316726-04B8-46B2-9A1D-A6352A2A99B7}" presName="rootComposite2" presStyleCnt="0"/>
      <dgm:spPr/>
    </dgm:pt>
    <dgm:pt modelId="{89E9242D-13AB-41F7-AB77-AC6CB44B2B07}" type="pres">
      <dgm:prSet presAssocID="{CA316726-04B8-46B2-9A1D-A6352A2A99B7}" presName="rootText2" presStyleLbl="alignAcc1" presStyleIdx="0" presStyleCnt="0">
        <dgm:presLayoutVars>
          <dgm:chPref val="3"/>
        </dgm:presLayoutVars>
      </dgm:prSet>
      <dgm:spPr/>
    </dgm:pt>
    <dgm:pt modelId="{5C99BA9F-3CCD-4531-A884-FDD9A211380A}" type="pres">
      <dgm:prSet presAssocID="{CA316726-04B8-46B2-9A1D-A6352A2A99B7}" presName="topArc2" presStyleLbl="parChTrans1D1" presStyleIdx="20" presStyleCnt="36"/>
      <dgm:spPr/>
    </dgm:pt>
    <dgm:pt modelId="{13F4DEFA-5A00-4D6A-8790-9C11D40886FB}" type="pres">
      <dgm:prSet presAssocID="{CA316726-04B8-46B2-9A1D-A6352A2A99B7}" presName="bottomArc2" presStyleLbl="parChTrans1D1" presStyleIdx="21" presStyleCnt="36"/>
      <dgm:spPr/>
    </dgm:pt>
    <dgm:pt modelId="{AFCCBBBB-B9EB-4C28-BF24-2DBCFC4E895F}" type="pres">
      <dgm:prSet presAssocID="{CA316726-04B8-46B2-9A1D-A6352A2A99B7}" presName="topConnNode2" presStyleLbl="node3" presStyleIdx="0" presStyleCnt="0"/>
      <dgm:spPr/>
    </dgm:pt>
    <dgm:pt modelId="{7A2F6DA0-857A-41FF-BC08-3FDCE64F00B8}" type="pres">
      <dgm:prSet presAssocID="{CA316726-04B8-46B2-9A1D-A6352A2A99B7}" presName="hierChild4" presStyleCnt="0"/>
      <dgm:spPr/>
    </dgm:pt>
    <dgm:pt modelId="{08E40559-3EED-4B98-BDCB-A904D029DE1D}" type="pres">
      <dgm:prSet presAssocID="{CA316726-04B8-46B2-9A1D-A6352A2A99B7}" presName="hierChild5" presStyleCnt="0"/>
      <dgm:spPr/>
    </dgm:pt>
    <dgm:pt modelId="{D76A6194-985E-4309-AD00-3C994600B18F}" type="pres">
      <dgm:prSet presAssocID="{0EC9F23B-8B69-4E8F-B65D-22C02922FCD2}" presName="Name28" presStyleLbl="parChTrans1D3" presStyleIdx="7" presStyleCnt="12"/>
      <dgm:spPr/>
    </dgm:pt>
    <dgm:pt modelId="{0CDAC06D-2A58-4C7C-80EA-466577A44D4F}" type="pres">
      <dgm:prSet presAssocID="{79BE47CD-4F4F-4F62-8FAA-B2BA4E5FFA0F}" presName="hierRoot2" presStyleCnt="0">
        <dgm:presLayoutVars>
          <dgm:hierBranch val="init"/>
        </dgm:presLayoutVars>
      </dgm:prSet>
      <dgm:spPr/>
    </dgm:pt>
    <dgm:pt modelId="{8BB0A39B-7328-48D5-A5FA-A26DEEDAA6DE}" type="pres">
      <dgm:prSet presAssocID="{79BE47CD-4F4F-4F62-8FAA-B2BA4E5FFA0F}" presName="rootComposite2" presStyleCnt="0"/>
      <dgm:spPr/>
    </dgm:pt>
    <dgm:pt modelId="{8F99A662-D561-45CF-A8A3-20F867A160FF}" type="pres">
      <dgm:prSet presAssocID="{79BE47CD-4F4F-4F62-8FAA-B2BA4E5FFA0F}" presName="rootText2" presStyleLbl="alignAcc1" presStyleIdx="0" presStyleCnt="0">
        <dgm:presLayoutVars>
          <dgm:chPref val="3"/>
        </dgm:presLayoutVars>
      </dgm:prSet>
      <dgm:spPr/>
    </dgm:pt>
    <dgm:pt modelId="{C875A3E1-EAF2-46BD-8DE9-3BCF267C85B7}" type="pres">
      <dgm:prSet presAssocID="{79BE47CD-4F4F-4F62-8FAA-B2BA4E5FFA0F}" presName="topArc2" presStyleLbl="parChTrans1D1" presStyleIdx="22" presStyleCnt="36"/>
      <dgm:spPr/>
    </dgm:pt>
    <dgm:pt modelId="{094D97DD-3990-480B-A8B6-FCCFDAEB8F8F}" type="pres">
      <dgm:prSet presAssocID="{79BE47CD-4F4F-4F62-8FAA-B2BA4E5FFA0F}" presName="bottomArc2" presStyleLbl="parChTrans1D1" presStyleIdx="23" presStyleCnt="36"/>
      <dgm:spPr/>
    </dgm:pt>
    <dgm:pt modelId="{48AFC5A7-0693-41C3-96E4-061653D224C8}" type="pres">
      <dgm:prSet presAssocID="{79BE47CD-4F4F-4F62-8FAA-B2BA4E5FFA0F}" presName="topConnNode2" presStyleLbl="node3" presStyleIdx="0" presStyleCnt="0"/>
      <dgm:spPr/>
    </dgm:pt>
    <dgm:pt modelId="{822A6A3A-325F-4AA5-A825-6CD24AA0B55C}" type="pres">
      <dgm:prSet presAssocID="{79BE47CD-4F4F-4F62-8FAA-B2BA4E5FFA0F}" presName="hierChild4" presStyleCnt="0"/>
      <dgm:spPr/>
    </dgm:pt>
    <dgm:pt modelId="{E51DB0F4-DAB9-4755-BE16-73D257A831E0}" type="pres">
      <dgm:prSet presAssocID="{79BE47CD-4F4F-4F62-8FAA-B2BA4E5FFA0F}" presName="hierChild5" presStyleCnt="0"/>
      <dgm:spPr/>
    </dgm:pt>
    <dgm:pt modelId="{4DFFBD3D-8301-458C-BFEB-84A08CEC8B6E}" type="pres">
      <dgm:prSet presAssocID="{FE1A6FB9-87D1-4544-99B5-2230F280481A}" presName="Name28" presStyleLbl="parChTrans1D3" presStyleIdx="8" presStyleCnt="12"/>
      <dgm:spPr/>
    </dgm:pt>
    <dgm:pt modelId="{9B9D92E5-2D25-4382-953A-E39EAD2368B4}" type="pres">
      <dgm:prSet presAssocID="{801E4869-1333-4FF9-A5E6-BBC4BFAE7B10}" presName="hierRoot2" presStyleCnt="0">
        <dgm:presLayoutVars>
          <dgm:hierBranch val="init"/>
        </dgm:presLayoutVars>
      </dgm:prSet>
      <dgm:spPr/>
    </dgm:pt>
    <dgm:pt modelId="{E0ACF851-7453-4350-9C31-808B0EE3D4F1}" type="pres">
      <dgm:prSet presAssocID="{801E4869-1333-4FF9-A5E6-BBC4BFAE7B10}" presName="rootComposite2" presStyleCnt="0"/>
      <dgm:spPr/>
    </dgm:pt>
    <dgm:pt modelId="{B28E9578-F194-4EE9-A716-C44CFB18FBA0}" type="pres">
      <dgm:prSet presAssocID="{801E4869-1333-4FF9-A5E6-BBC4BFAE7B10}" presName="rootText2" presStyleLbl="alignAcc1" presStyleIdx="0" presStyleCnt="0">
        <dgm:presLayoutVars>
          <dgm:chPref val="3"/>
        </dgm:presLayoutVars>
      </dgm:prSet>
      <dgm:spPr/>
    </dgm:pt>
    <dgm:pt modelId="{6BD4DA15-DDF2-4DE0-97FF-F663F9229A0F}" type="pres">
      <dgm:prSet presAssocID="{801E4869-1333-4FF9-A5E6-BBC4BFAE7B10}" presName="topArc2" presStyleLbl="parChTrans1D1" presStyleIdx="24" presStyleCnt="36"/>
      <dgm:spPr/>
    </dgm:pt>
    <dgm:pt modelId="{5FEC6EFF-4920-4591-B2FF-A614FFB0CA14}" type="pres">
      <dgm:prSet presAssocID="{801E4869-1333-4FF9-A5E6-BBC4BFAE7B10}" presName="bottomArc2" presStyleLbl="parChTrans1D1" presStyleIdx="25" presStyleCnt="36"/>
      <dgm:spPr/>
    </dgm:pt>
    <dgm:pt modelId="{22119066-77DD-45FD-AD81-11DC2CF9C615}" type="pres">
      <dgm:prSet presAssocID="{801E4869-1333-4FF9-A5E6-BBC4BFAE7B10}" presName="topConnNode2" presStyleLbl="node3" presStyleIdx="0" presStyleCnt="0"/>
      <dgm:spPr/>
    </dgm:pt>
    <dgm:pt modelId="{06386464-F7EC-45D2-A5E0-25240069A933}" type="pres">
      <dgm:prSet presAssocID="{801E4869-1333-4FF9-A5E6-BBC4BFAE7B10}" presName="hierChild4" presStyleCnt="0"/>
      <dgm:spPr/>
    </dgm:pt>
    <dgm:pt modelId="{12F641C5-83F6-4FCB-9D0B-1636D06250BE}" type="pres">
      <dgm:prSet presAssocID="{801E4869-1333-4FF9-A5E6-BBC4BFAE7B10}" presName="hierChild5" presStyleCnt="0"/>
      <dgm:spPr/>
    </dgm:pt>
    <dgm:pt modelId="{E9A79711-9327-406F-B5C9-5966D94CC390}" type="pres">
      <dgm:prSet presAssocID="{EA8ADF47-99AA-40D5-932E-7F1E222FFCAE}" presName="hierChild5" presStyleCnt="0"/>
      <dgm:spPr/>
    </dgm:pt>
    <dgm:pt modelId="{A59CFCAE-D957-4C26-89BE-090A7395E7D1}" type="pres">
      <dgm:prSet presAssocID="{93C1EF8E-38DE-4ED1-B863-473836A58CED}" presName="Name28" presStyleLbl="parChTrans1D2" presStyleIdx="3" presStyleCnt="5"/>
      <dgm:spPr/>
    </dgm:pt>
    <dgm:pt modelId="{DA8245F2-B566-4C07-83C7-110852AD397D}" type="pres">
      <dgm:prSet presAssocID="{FDDD8C94-C8A7-47EB-8ECF-6B31E99A79DC}" presName="hierRoot2" presStyleCnt="0">
        <dgm:presLayoutVars>
          <dgm:hierBranch val="init"/>
        </dgm:presLayoutVars>
      </dgm:prSet>
      <dgm:spPr/>
    </dgm:pt>
    <dgm:pt modelId="{A6F907C4-BE6F-48B6-91A0-1F23AF64D223}" type="pres">
      <dgm:prSet presAssocID="{FDDD8C94-C8A7-47EB-8ECF-6B31E99A79DC}" presName="rootComposite2" presStyleCnt="0"/>
      <dgm:spPr/>
    </dgm:pt>
    <dgm:pt modelId="{619ED91B-3A5C-43BB-995B-2AD0AB56C810}" type="pres">
      <dgm:prSet presAssocID="{FDDD8C94-C8A7-47EB-8ECF-6B31E99A79DC}" presName="rootText2" presStyleLbl="alignAcc1" presStyleIdx="0" presStyleCnt="0">
        <dgm:presLayoutVars>
          <dgm:chPref val="3"/>
        </dgm:presLayoutVars>
      </dgm:prSet>
      <dgm:spPr/>
    </dgm:pt>
    <dgm:pt modelId="{EE85F9CF-1C27-4FAC-AAFC-AC20B362ECFA}" type="pres">
      <dgm:prSet presAssocID="{FDDD8C94-C8A7-47EB-8ECF-6B31E99A79DC}" presName="topArc2" presStyleLbl="parChTrans1D1" presStyleIdx="26" presStyleCnt="36"/>
      <dgm:spPr/>
    </dgm:pt>
    <dgm:pt modelId="{5B25321C-841F-490A-AEC7-0B27E080DA47}" type="pres">
      <dgm:prSet presAssocID="{FDDD8C94-C8A7-47EB-8ECF-6B31E99A79DC}" presName="bottomArc2" presStyleLbl="parChTrans1D1" presStyleIdx="27" presStyleCnt="36"/>
      <dgm:spPr/>
    </dgm:pt>
    <dgm:pt modelId="{93A1F6A7-0D94-4920-AD30-667B48755434}" type="pres">
      <dgm:prSet presAssocID="{FDDD8C94-C8A7-47EB-8ECF-6B31E99A79DC}" presName="topConnNode2" presStyleLbl="node2" presStyleIdx="0" presStyleCnt="0"/>
      <dgm:spPr/>
    </dgm:pt>
    <dgm:pt modelId="{9E2BB2E8-DCBE-48AE-BC77-AB455F77C003}" type="pres">
      <dgm:prSet presAssocID="{FDDD8C94-C8A7-47EB-8ECF-6B31E99A79DC}" presName="hierChild4" presStyleCnt="0"/>
      <dgm:spPr/>
    </dgm:pt>
    <dgm:pt modelId="{0799ED83-0662-457B-84B1-460B60C75778}" type="pres">
      <dgm:prSet presAssocID="{FDDD8C94-C8A7-47EB-8ECF-6B31E99A79DC}" presName="hierChild5" presStyleCnt="0"/>
      <dgm:spPr/>
    </dgm:pt>
    <dgm:pt modelId="{6656D9A5-90A6-4BF9-86B6-35208ED003DE}" type="pres">
      <dgm:prSet presAssocID="{A45D23D8-A101-4600-8B33-F1AFBC8D3ED9}" presName="Name28" presStyleLbl="parChTrans1D2" presStyleIdx="4" presStyleCnt="5"/>
      <dgm:spPr/>
    </dgm:pt>
    <dgm:pt modelId="{B4C4B6CF-882A-4F7F-9D98-C3E9CA2019C6}" type="pres">
      <dgm:prSet presAssocID="{FAFFB023-51DA-4C27-B7E1-ADDC05A8750E}" presName="hierRoot2" presStyleCnt="0">
        <dgm:presLayoutVars>
          <dgm:hierBranch val="init"/>
        </dgm:presLayoutVars>
      </dgm:prSet>
      <dgm:spPr/>
    </dgm:pt>
    <dgm:pt modelId="{F54C7F66-EEAA-4691-8276-2B371CA188B6}" type="pres">
      <dgm:prSet presAssocID="{FAFFB023-51DA-4C27-B7E1-ADDC05A8750E}" presName="rootComposite2" presStyleCnt="0"/>
      <dgm:spPr/>
    </dgm:pt>
    <dgm:pt modelId="{351E4048-DA7B-4D50-A395-CD0AA224DF79}" type="pres">
      <dgm:prSet presAssocID="{FAFFB023-51DA-4C27-B7E1-ADDC05A8750E}" presName="rootText2" presStyleLbl="alignAcc1" presStyleIdx="0" presStyleCnt="0">
        <dgm:presLayoutVars>
          <dgm:chPref val="3"/>
        </dgm:presLayoutVars>
      </dgm:prSet>
      <dgm:spPr/>
    </dgm:pt>
    <dgm:pt modelId="{9AD03380-7C99-40AE-8091-E5B5C46DB8D7}" type="pres">
      <dgm:prSet presAssocID="{FAFFB023-51DA-4C27-B7E1-ADDC05A8750E}" presName="topArc2" presStyleLbl="parChTrans1D1" presStyleIdx="28" presStyleCnt="36"/>
      <dgm:spPr/>
    </dgm:pt>
    <dgm:pt modelId="{4D5EDBD8-AD12-42C3-B70B-BB7471090FDE}" type="pres">
      <dgm:prSet presAssocID="{FAFFB023-51DA-4C27-B7E1-ADDC05A8750E}" presName="bottomArc2" presStyleLbl="parChTrans1D1" presStyleIdx="29" presStyleCnt="36"/>
      <dgm:spPr/>
    </dgm:pt>
    <dgm:pt modelId="{5BD0D8B2-F941-46E2-85DA-09549D6F3B79}" type="pres">
      <dgm:prSet presAssocID="{FAFFB023-51DA-4C27-B7E1-ADDC05A8750E}" presName="topConnNode2" presStyleLbl="node2" presStyleIdx="0" presStyleCnt="0"/>
      <dgm:spPr/>
    </dgm:pt>
    <dgm:pt modelId="{1BD66BDB-A5C5-4976-8272-BE818B9A2AC4}" type="pres">
      <dgm:prSet presAssocID="{FAFFB023-51DA-4C27-B7E1-ADDC05A8750E}" presName="hierChild4" presStyleCnt="0"/>
      <dgm:spPr/>
    </dgm:pt>
    <dgm:pt modelId="{85B265EB-C0E2-4C0D-9405-598A522D6BC7}" type="pres">
      <dgm:prSet presAssocID="{2B34C547-691D-44CB-BB7C-808E2C8F4A31}" presName="Name28" presStyleLbl="parChTrans1D3" presStyleIdx="9" presStyleCnt="12"/>
      <dgm:spPr/>
    </dgm:pt>
    <dgm:pt modelId="{8E866562-584E-4753-B604-CAD307E61DB1}" type="pres">
      <dgm:prSet presAssocID="{147BCC1E-B482-4789-9DFE-B3223B621348}" presName="hierRoot2" presStyleCnt="0">
        <dgm:presLayoutVars>
          <dgm:hierBranch val="init"/>
        </dgm:presLayoutVars>
      </dgm:prSet>
      <dgm:spPr/>
    </dgm:pt>
    <dgm:pt modelId="{C02857CC-396D-49C2-B4E6-1A24B3EB8FDB}" type="pres">
      <dgm:prSet presAssocID="{147BCC1E-B482-4789-9DFE-B3223B621348}" presName="rootComposite2" presStyleCnt="0"/>
      <dgm:spPr/>
    </dgm:pt>
    <dgm:pt modelId="{87F2E574-B9F6-42A7-9071-02A9FC2E58D3}" type="pres">
      <dgm:prSet presAssocID="{147BCC1E-B482-4789-9DFE-B3223B621348}" presName="rootText2" presStyleLbl="alignAcc1" presStyleIdx="0" presStyleCnt="0">
        <dgm:presLayoutVars>
          <dgm:chPref val="3"/>
        </dgm:presLayoutVars>
      </dgm:prSet>
      <dgm:spPr/>
    </dgm:pt>
    <dgm:pt modelId="{8E4B423A-27EE-47DB-8B55-7CFA58FA7B9F}" type="pres">
      <dgm:prSet presAssocID="{147BCC1E-B482-4789-9DFE-B3223B621348}" presName="topArc2" presStyleLbl="parChTrans1D1" presStyleIdx="30" presStyleCnt="36"/>
      <dgm:spPr/>
    </dgm:pt>
    <dgm:pt modelId="{68326473-E339-4D2A-8B10-E255728E3BBF}" type="pres">
      <dgm:prSet presAssocID="{147BCC1E-B482-4789-9DFE-B3223B621348}" presName="bottomArc2" presStyleLbl="parChTrans1D1" presStyleIdx="31" presStyleCnt="36"/>
      <dgm:spPr/>
    </dgm:pt>
    <dgm:pt modelId="{305147E1-2294-4690-B329-2D290A779614}" type="pres">
      <dgm:prSet presAssocID="{147BCC1E-B482-4789-9DFE-B3223B621348}" presName="topConnNode2" presStyleLbl="node3" presStyleIdx="0" presStyleCnt="0"/>
      <dgm:spPr/>
    </dgm:pt>
    <dgm:pt modelId="{295C84AF-AEA3-489E-A652-77D927179832}" type="pres">
      <dgm:prSet presAssocID="{147BCC1E-B482-4789-9DFE-B3223B621348}" presName="hierChild4" presStyleCnt="0"/>
      <dgm:spPr/>
    </dgm:pt>
    <dgm:pt modelId="{931B9D7E-A5A4-493F-B1AE-25696868E3E3}" type="pres">
      <dgm:prSet presAssocID="{147BCC1E-B482-4789-9DFE-B3223B621348}" presName="hierChild5" presStyleCnt="0"/>
      <dgm:spPr/>
    </dgm:pt>
    <dgm:pt modelId="{2299AEF9-65C5-4CA7-A213-A8DAAFD11453}" type="pres">
      <dgm:prSet presAssocID="{E3F21437-24A5-409C-80B9-AA36CB8F4411}" presName="Name28" presStyleLbl="parChTrans1D3" presStyleIdx="10" presStyleCnt="12"/>
      <dgm:spPr/>
    </dgm:pt>
    <dgm:pt modelId="{DDE647B2-E587-4A91-B54A-F9E516C48E7A}" type="pres">
      <dgm:prSet presAssocID="{81BB40FD-FE72-47DE-9D6F-4AD4C754AAAD}" presName="hierRoot2" presStyleCnt="0">
        <dgm:presLayoutVars>
          <dgm:hierBranch val="init"/>
        </dgm:presLayoutVars>
      </dgm:prSet>
      <dgm:spPr/>
    </dgm:pt>
    <dgm:pt modelId="{BC3972B1-9E10-4A5A-86E5-9A0CEE3DD48D}" type="pres">
      <dgm:prSet presAssocID="{81BB40FD-FE72-47DE-9D6F-4AD4C754AAAD}" presName="rootComposite2" presStyleCnt="0"/>
      <dgm:spPr/>
    </dgm:pt>
    <dgm:pt modelId="{5831B0E5-AC34-4659-8762-748882FF13A6}" type="pres">
      <dgm:prSet presAssocID="{81BB40FD-FE72-47DE-9D6F-4AD4C754AAAD}" presName="rootText2" presStyleLbl="alignAcc1" presStyleIdx="0" presStyleCnt="0">
        <dgm:presLayoutVars>
          <dgm:chPref val="3"/>
        </dgm:presLayoutVars>
      </dgm:prSet>
      <dgm:spPr/>
    </dgm:pt>
    <dgm:pt modelId="{B461A13E-4D64-4915-8B60-527B7DED0699}" type="pres">
      <dgm:prSet presAssocID="{81BB40FD-FE72-47DE-9D6F-4AD4C754AAAD}" presName="topArc2" presStyleLbl="parChTrans1D1" presStyleIdx="32" presStyleCnt="36"/>
      <dgm:spPr/>
    </dgm:pt>
    <dgm:pt modelId="{CF076E3B-1FB8-4D3B-A78A-FD7A1DBC693F}" type="pres">
      <dgm:prSet presAssocID="{81BB40FD-FE72-47DE-9D6F-4AD4C754AAAD}" presName="bottomArc2" presStyleLbl="parChTrans1D1" presStyleIdx="33" presStyleCnt="36"/>
      <dgm:spPr/>
    </dgm:pt>
    <dgm:pt modelId="{BC266DDB-362F-4C52-8A9F-64BDDCEF74F3}" type="pres">
      <dgm:prSet presAssocID="{81BB40FD-FE72-47DE-9D6F-4AD4C754AAAD}" presName="topConnNode2" presStyleLbl="node3" presStyleIdx="0" presStyleCnt="0"/>
      <dgm:spPr/>
    </dgm:pt>
    <dgm:pt modelId="{994C75A0-3E78-4917-BE2E-F6F4D68F737E}" type="pres">
      <dgm:prSet presAssocID="{81BB40FD-FE72-47DE-9D6F-4AD4C754AAAD}" presName="hierChild4" presStyleCnt="0"/>
      <dgm:spPr/>
    </dgm:pt>
    <dgm:pt modelId="{EF1A6A51-7033-48AF-9E96-D038A26E59B9}" type="pres">
      <dgm:prSet presAssocID="{81BB40FD-FE72-47DE-9D6F-4AD4C754AAAD}" presName="hierChild5" presStyleCnt="0"/>
      <dgm:spPr/>
    </dgm:pt>
    <dgm:pt modelId="{4AF235D0-0F2B-4831-B7F4-D5663EF0E747}" type="pres">
      <dgm:prSet presAssocID="{EBB08187-D634-4725-869F-BB5732EE0AF8}" presName="Name28" presStyleLbl="parChTrans1D3" presStyleIdx="11" presStyleCnt="12"/>
      <dgm:spPr/>
    </dgm:pt>
    <dgm:pt modelId="{5A731687-62AE-4565-B0B4-26E43BA6ACA5}" type="pres">
      <dgm:prSet presAssocID="{20FDDA91-D1E2-40C1-813F-74E2B4C8A645}" presName="hierRoot2" presStyleCnt="0">
        <dgm:presLayoutVars>
          <dgm:hierBranch val="init"/>
        </dgm:presLayoutVars>
      </dgm:prSet>
      <dgm:spPr/>
    </dgm:pt>
    <dgm:pt modelId="{F0482239-AB05-4842-8AF3-F43F20649186}" type="pres">
      <dgm:prSet presAssocID="{20FDDA91-D1E2-40C1-813F-74E2B4C8A645}" presName="rootComposite2" presStyleCnt="0"/>
      <dgm:spPr/>
    </dgm:pt>
    <dgm:pt modelId="{B0440962-A085-4EE6-8979-C2EFA9D2D571}" type="pres">
      <dgm:prSet presAssocID="{20FDDA91-D1E2-40C1-813F-74E2B4C8A645}" presName="rootText2" presStyleLbl="alignAcc1" presStyleIdx="0" presStyleCnt="0">
        <dgm:presLayoutVars>
          <dgm:chPref val="3"/>
        </dgm:presLayoutVars>
      </dgm:prSet>
      <dgm:spPr/>
    </dgm:pt>
    <dgm:pt modelId="{C85F0EF0-1BBE-44CA-932C-BC175793A778}" type="pres">
      <dgm:prSet presAssocID="{20FDDA91-D1E2-40C1-813F-74E2B4C8A645}" presName="topArc2" presStyleLbl="parChTrans1D1" presStyleIdx="34" presStyleCnt="36"/>
      <dgm:spPr/>
    </dgm:pt>
    <dgm:pt modelId="{F506D453-211E-420B-A0DE-95FE5492813F}" type="pres">
      <dgm:prSet presAssocID="{20FDDA91-D1E2-40C1-813F-74E2B4C8A645}" presName="bottomArc2" presStyleLbl="parChTrans1D1" presStyleIdx="35" presStyleCnt="36"/>
      <dgm:spPr/>
    </dgm:pt>
    <dgm:pt modelId="{8BE8C4E2-D7B3-4146-95CD-E207346A1D5E}" type="pres">
      <dgm:prSet presAssocID="{20FDDA91-D1E2-40C1-813F-74E2B4C8A645}" presName="topConnNode2" presStyleLbl="node3" presStyleIdx="0" presStyleCnt="0"/>
      <dgm:spPr/>
    </dgm:pt>
    <dgm:pt modelId="{2F0EB1AF-F394-4990-8CB3-7C25B28254CC}" type="pres">
      <dgm:prSet presAssocID="{20FDDA91-D1E2-40C1-813F-74E2B4C8A645}" presName="hierChild4" presStyleCnt="0"/>
      <dgm:spPr/>
    </dgm:pt>
    <dgm:pt modelId="{177D7C63-F20C-4A6D-854C-DF6EF5059E65}" type="pres">
      <dgm:prSet presAssocID="{20FDDA91-D1E2-40C1-813F-74E2B4C8A645}" presName="hierChild5" presStyleCnt="0"/>
      <dgm:spPr/>
    </dgm:pt>
    <dgm:pt modelId="{C6E3AF5A-9CC4-4C5B-9628-36455DF076B7}" type="pres">
      <dgm:prSet presAssocID="{FAFFB023-51DA-4C27-B7E1-ADDC05A8750E}" presName="hierChild5" presStyleCnt="0"/>
      <dgm:spPr/>
    </dgm:pt>
    <dgm:pt modelId="{81210067-EFC1-413F-8D61-D006E243A288}" type="pres">
      <dgm:prSet presAssocID="{1CBCE356-8372-4235-B4CE-F378CA9B7CDE}" presName="hierChild3" presStyleCnt="0"/>
      <dgm:spPr/>
    </dgm:pt>
  </dgm:ptLst>
  <dgm:cxnLst>
    <dgm:cxn modelId="{428B0500-4A0A-46B0-93DB-27AA1D0A2536}" srcId="{1CBCE356-8372-4235-B4CE-F378CA9B7CDE}" destId="{EA8ADF47-99AA-40D5-932E-7F1E222FFCAE}" srcOrd="2" destOrd="0" parTransId="{6B68C863-BDC0-479E-A1AB-5846DC7CC61C}" sibTransId="{84AE3AC3-D076-4500-87BA-E97A391BA1F1}"/>
    <dgm:cxn modelId="{87E02C03-A4F7-4AA3-AC32-DD99CD6C3D71}" type="presOf" srcId="{8B7415CF-4DF2-4138-8A28-29E89E2D0167}" destId="{50C10443-D905-469D-909C-0E9BF45C8313}" srcOrd="0" destOrd="0" presId="urn:microsoft.com/office/officeart/2008/layout/HalfCircleOrganizationChart"/>
    <dgm:cxn modelId="{343C8E03-BB51-4252-8C5A-8FDCB8608563}" type="presOf" srcId="{FAFFB023-51DA-4C27-B7E1-ADDC05A8750E}" destId="{351E4048-DA7B-4D50-A395-CD0AA224DF79}" srcOrd="0" destOrd="0" presId="urn:microsoft.com/office/officeart/2008/layout/HalfCircleOrganizationChart"/>
    <dgm:cxn modelId="{F741F603-3C1C-41BC-840A-C4BC0DF09176}" srcId="{1CBCE356-8372-4235-B4CE-F378CA9B7CDE}" destId="{FDDD8C94-C8A7-47EB-8ECF-6B31E99A79DC}" srcOrd="3" destOrd="0" parTransId="{93C1EF8E-38DE-4ED1-B863-473836A58CED}" sibTransId="{09768126-2203-429A-BDAC-1F708B707C84}"/>
    <dgm:cxn modelId="{FF86CD08-5BB4-4A55-B8E9-C0DE6466DA1A}" type="presOf" srcId="{9F592022-6D89-46BE-A3AD-027E94B02F5B}" destId="{A89BA390-02F5-4D63-8339-2BAAD991232A}" srcOrd="0" destOrd="0" presId="urn:microsoft.com/office/officeart/2008/layout/HalfCircleOrganizationChart"/>
    <dgm:cxn modelId="{F27EDA09-62C6-41B1-817A-CE83D49F1526}" type="presOf" srcId="{93C1EF8E-38DE-4ED1-B863-473836A58CED}" destId="{A59CFCAE-D957-4C26-89BE-090A7395E7D1}" srcOrd="0" destOrd="0" presId="urn:microsoft.com/office/officeart/2008/layout/HalfCircleOrganizationChart"/>
    <dgm:cxn modelId="{5E4FE209-70A4-4C3F-8981-C114DA887EFD}" type="presOf" srcId="{20FDDA91-D1E2-40C1-813F-74E2B4C8A645}" destId="{8BE8C4E2-D7B3-4146-95CD-E207346A1D5E}" srcOrd="1" destOrd="0" presId="urn:microsoft.com/office/officeart/2008/layout/HalfCircleOrganizationChart"/>
    <dgm:cxn modelId="{59A5050C-F56F-4372-917C-684588F8D5B8}" type="presOf" srcId="{6B68C863-BDC0-479E-A1AB-5846DC7CC61C}" destId="{18D015D0-3EE9-4392-8591-95A1CA48F624}" srcOrd="0" destOrd="0" presId="urn:microsoft.com/office/officeart/2008/layout/HalfCircleOrganizationChart"/>
    <dgm:cxn modelId="{3C170C0F-4E0D-4B88-90BB-95E1A1B18CCE}" type="presOf" srcId="{404EB0D5-560E-4717-9BCE-3353EA744649}" destId="{4DA840E9-B0C4-426E-A4E8-03419E44896D}" srcOrd="0" destOrd="0" presId="urn:microsoft.com/office/officeart/2008/layout/HalfCircleOrganizationChart"/>
    <dgm:cxn modelId="{5E70B30F-5054-42A6-95BF-1EA4195B4782}" srcId="{1CBCE356-8372-4235-B4CE-F378CA9B7CDE}" destId="{FAFFB023-51DA-4C27-B7E1-ADDC05A8750E}" srcOrd="4" destOrd="0" parTransId="{A45D23D8-A101-4600-8B33-F1AFBC8D3ED9}" sibTransId="{16D2B626-0BAD-431A-8216-536238AA8600}"/>
    <dgm:cxn modelId="{56209B12-875A-4B0B-972B-AA4C982F8429}" type="presOf" srcId="{EBB08187-D634-4725-869F-BB5732EE0AF8}" destId="{4AF235D0-0F2B-4831-B7F4-D5663EF0E747}" srcOrd="0" destOrd="0" presId="urn:microsoft.com/office/officeart/2008/layout/HalfCircleOrganizationChart"/>
    <dgm:cxn modelId="{D9547718-95B6-46AA-9E52-F4EBA2128C69}" type="presOf" srcId="{81BB40FD-FE72-47DE-9D6F-4AD4C754AAAD}" destId="{5831B0E5-AC34-4659-8762-748882FF13A6}" srcOrd="0" destOrd="0" presId="urn:microsoft.com/office/officeart/2008/layout/HalfCircleOrganizationChart"/>
    <dgm:cxn modelId="{87485619-A46D-426A-A5A9-623A9F580437}" type="presOf" srcId="{2329646F-693B-4905-A7EE-204B72A8DEAE}" destId="{4CA0E80B-B7B1-4265-9490-D1EFB8E4BED4}" srcOrd="0" destOrd="0" presId="urn:microsoft.com/office/officeart/2008/layout/HalfCircleOrganizationChart"/>
    <dgm:cxn modelId="{B6624B1B-B5A9-4332-8457-E59099BAF42C}" type="presOf" srcId="{20FDDA91-D1E2-40C1-813F-74E2B4C8A645}" destId="{B0440962-A085-4EE6-8979-C2EFA9D2D571}" srcOrd="0" destOrd="0" presId="urn:microsoft.com/office/officeart/2008/layout/HalfCircleOrganizationChart"/>
    <dgm:cxn modelId="{B35CB21C-DE57-454F-A943-BE11814AD13D}" type="presOf" srcId="{FBE3ADFF-B7D2-44C9-B012-962EE5F9502E}" destId="{05D76C2D-7631-4B1E-AAA2-B5E78C2500D5}" srcOrd="1" destOrd="0" presId="urn:microsoft.com/office/officeart/2008/layout/HalfCircleOrganizationChart"/>
    <dgm:cxn modelId="{6511A323-B512-40A7-B70A-0B9E46606A04}" type="presOf" srcId="{1BA20196-5E61-4778-A41A-2CBDD519C232}" destId="{D5C7982F-54EE-43C8-8F97-7B223163F679}" srcOrd="0" destOrd="0" presId="urn:microsoft.com/office/officeart/2008/layout/HalfCircleOrganizationChart"/>
    <dgm:cxn modelId="{40180824-73C4-4C81-BD07-916DE20AD780}" type="presOf" srcId="{147BCC1E-B482-4789-9DFE-B3223B621348}" destId="{305147E1-2294-4690-B329-2D290A779614}" srcOrd="1" destOrd="0" presId="urn:microsoft.com/office/officeart/2008/layout/HalfCircleOrganizationChart"/>
    <dgm:cxn modelId="{DD0A002B-A3F8-4451-BD01-AB6463A74E5A}" type="presOf" srcId="{CA316726-04B8-46B2-9A1D-A6352A2A99B7}" destId="{AFCCBBBB-B9EB-4C28-BF24-2DBCFC4E895F}" srcOrd="1" destOrd="0" presId="urn:microsoft.com/office/officeart/2008/layout/HalfCircleOrganizationChart"/>
    <dgm:cxn modelId="{AEAEEB33-DD26-40D4-93DD-9A842089AA33}" type="presOf" srcId="{FBE3ADFF-B7D2-44C9-B012-962EE5F9502E}" destId="{948EEC2A-CD63-426C-BEA7-7C4E44F5F673}" srcOrd="0" destOrd="0" presId="urn:microsoft.com/office/officeart/2008/layout/HalfCircleOrganizationChart"/>
    <dgm:cxn modelId="{B50D1038-2A35-4B67-816D-59F346DB196A}" srcId="{404EB0D5-560E-4717-9BCE-3353EA744649}" destId="{76E78CA7-841F-4CA0-9945-AD9F5890747A}" srcOrd="1" destOrd="0" parTransId="{EB68543D-FA29-46DF-B15D-7AD3B8DAF540}" sibTransId="{8FFF6D94-53C7-4951-AA9A-0DC233C3CF19}"/>
    <dgm:cxn modelId="{21F92C38-0268-40F2-9089-AF1485E932BE}" type="presOf" srcId="{801E4869-1333-4FF9-A5E6-BBC4BFAE7B10}" destId="{22119066-77DD-45FD-AD81-11DC2CF9C615}" srcOrd="1" destOrd="0" presId="urn:microsoft.com/office/officeart/2008/layout/HalfCircleOrganizationChart"/>
    <dgm:cxn modelId="{36905B3B-93D2-4ED3-A053-21EB79342B4D}" type="presOf" srcId="{4717D000-2E80-486F-8DAF-A50E1E12FB5C}" destId="{DF014740-ACF3-4523-B3F3-7C807E90091C}" srcOrd="1" destOrd="0" presId="urn:microsoft.com/office/officeart/2008/layout/HalfCircleOrganizationChart"/>
    <dgm:cxn modelId="{E0194D3D-3E44-413B-8E80-626C25C2D70E}" type="presOf" srcId="{87DE65AF-EBB8-429E-BB2D-78F03057ED65}" destId="{6E9BFC44-4CB6-40CD-807E-640C9CC1A709}" srcOrd="0" destOrd="0" presId="urn:microsoft.com/office/officeart/2008/layout/HalfCircleOrganizationChart"/>
    <dgm:cxn modelId="{B756223E-1159-4490-9A01-53B9DD69E910}" srcId="{FAFFB023-51DA-4C27-B7E1-ADDC05A8750E}" destId="{81BB40FD-FE72-47DE-9D6F-4AD4C754AAAD}" srcOrd="1" destOrd="0" parTransId="{E3F21437-24A5-409C-80B9-AA36CB8F4411}" sibTransId="{9BD3B840-F95D-4B55-B6A9-AA7D9D14049E}"/>
    <dgm:cxn modelId="{DD0C913F-1614-4CAF-B304-C5558D10F27E}" type="presOf" srcId="{1748DB87-A7B3-4D84-9169-3B0F906973F3}" destId="{5D6F5820-AABB-4A82-9B05-1AA096913379}" srcOrd="0" destOrd="0" presId="urn:microsoft.com/office/officeart/2008/layout/HalfCircleOrganizationChart"/>
    <dgm:cxn modelId="{6640165F-954C-406F-8A30-2369CC382706}" type="presOf" srcId="{404EB0D5-560E-4717-9BCE-3353EA744649}" destId="{40754E22-B45D-4868-99CB-73126105BF90}" srcOrd="1" destOrd="0" presId="urn:microsoft.com/office/officeart/2008/layout/HalfCircleOrganizationChart"/>
    <dgm:cxn modelId="{F095BC60-6A2B-41D3-B43D-70B80DFD7070}" type="presOf" srcId="{E3F21437-24A5-409C-80B9-AA36CB8F4411}" destId="{2299AEF9-65C5-4CA7-A213-A8DAAFD11453}" srcOrd="0" destOrd="0" presId="urn:microsoft.com/office/officeart/2008/layout/HalfCircleOrganizationChart"/>
    <dgm:cxn modelId="{951D4243-3C17-4CE9-9218-FDB53884F358}" type="presOf" srcId="{F65A6A5D-8AC9-4DA0-B36E-DF141E35DF08}" destId="{FA372CA8-3E47-40B6-A15D-6846C39E4A5A}" srcOrd="0" destOrd="0" presId="urn:microsoft.com/office/officeart/2008/layout/HalfCircleOrganizationChart"/>
    <dgm:cxn modelId="{7A176844-0F16-4160-8548-C4194F2775D8}" srcId="{1CBCE356-8372-4235-B4CE-F378CA9B7CDE}" destId="{4717D000-2E80-486F-8DAF-A50E1E12FB5C}" srcOrd="0" destOrd="0" parTransId="{5C1A4254-4E24-473E-A03E-62A1754C3F62}" sibTransId="{773A178D-1C73-4498-8E3D-D6727F0BFF12}"/>
    <dgm:cxn modelId="{8FD76F44-9327-477A-B54A-C9049582AD76}" type="presOf" srcId="{801E4869-1333-4FF9-A5E6-BBC4BFAE7B10}" destId="{B28E9578-F194-4EE9-A716-C44CFB18FBA0}" srcOrd="0" destOrd="0" presId="urn:microsoft.com/office/officeart/2008/layout/HalfCircleOrganizationChart"/>
    <dgm:cxn modelId="{C06C6B45-9081-4C27-9855-8C5AC98EDBE4}" type="presOf" srcId="{79BE47CD-4F4F-4F62-8FAA-B2BA4E5FFA0F}" destId="{8F99A662-D561-45CF-A8A3-20F867A160FF}" srcOrd="0" destOrd="0" presId="urn:microsoft.com/office/officeart/2008/layout/HalfCircleOrganizationChart"/>
    <dgm:cxn modelId="{45F65468-41D0-4798-81CB-C8FA1085F081}" type="presOf" srcId="{42CEAC90-4F19-412D-ADCD-D3F2BBC1D50C}" destId="{31E5AF20-0596-42DE-9569-41312729A1C9}" srcOrd="0" destOrd="0" presId="urn:microsoft.com/office/officeart/2008/layout/HalfCircleOrganizationChart"/>
    <dgm:cxn modelId="{359BBF48-0891-4A8C-9C94-1499EAA6492E}" type="presOf" srcId="{EB68543D-FA29-46DF-B15D-7AD3B8DAF540}" destId="{E20F86BA-2DC1-41DD-8246-1D9EC4C93125}" srcOrd="0" destOrd="0" presId="urn:microsoft.com/office/officeart/2008/layout/HalfCircleOrganizationChart"/>
    <dgm:cxn modelId="{ECE9606D-4779-4BF4-AA1D-AAF2B92D448D}" type="presOf" srcId="{DA9CFDF3-2EF9-4193-A313-3808712EC305}" destId="{9A0F802C-9632-4338-AE01-EE62DF4DBEBF}" srcOrd="0" destOrd="0" presId="urn:microsoft.com/office/officeart/2008/layout/HalfCircleOrganizationChart"/>
    <dgm:cxn modelId="{AD06154E-FDC1-494D-A47E-83034C3E895D}" type="presOf" srcId="{CA316726-04B8-46B2-9A1D-A6352A2A99B7}" destId="{89E9242D-13AB-41F7-AB77-AC6CB44B2B07}" srcOrd="0" destOrd="0" presId="urn:microsoft.com/office/officeart/2008/layout/HalfCircleOrganizationChart"/>
    <dgm:cxn modelId="{AA94054F-A6E9-4F7D-A15D-6E024782DF4B}" srcId="{4717D000-2E80-486F-8DAF-A50E1E12FB5C}" destId="{FBE3ADFF-B7D2-44C9-B012-962EE5F9502E}" srcOrd="2" destOrd="0" parTransId="{A53D376E-9AE4-497E-9C2F-FC632A1FC82C}" sibTransId="{8F4F5251-25A3-403D-B8B3-D1C928F32F7A}"/>
    <dgm:cxn modelId="{230A8A50-48AA-487A-909E-AF379C52E055}" type="presOf" srcId="{1BA20196-5E61-4778-A41A-2CBDD519C232}" destId="{F8FF8A1A-72C1-4D59-A363-0C862B042871}" srcOrd="1" destOrd="0" presId="urn:microsoft.com/office/officeart/2008/layout/HalfCircleOrganizationChart"/>
    <dgm:cxn modelId="{D81B6072-6C98-4C48-A382-0A07A75F5291}" type="presOf" srcId="{A45D23D8-A101-4600-8B33-F1AFBC8D3ED9}" destId="{6656D9A5-90A6-4BF9-86B6-35208ED003DE}" srcOrd="0" destOrd="0" presId="urn:microsoft.com/office/officeart/2008/layout/HalfCircleOrganizationChart"/>
    <dgm:cxn modelId="{D5BF2654-4428-4792-AE7D-925CD887FDE4}" type="presOf" srcId="{4717D000-2E80-486F-8DAF-A50E1E12FB5C}" destId="{1EC86DBC-4B6E-4763-9837-219B117DC390}" srcOrd="0" destOrd="0" presId="urn:microsoft.com/office/officeart/2008/layout/HalfCircleOrganizationChart"/>
    <dgm:cxn modelId="{598F9554-6CCD-4458-B62A-3E4FB361E550}" type="presOf" srcId="{FAFFB023-51DA-4C27-B7E1-ADDC05A8750E}" destId="{5BD0D8B2-F941-46E2-85DA-09549D6F3B79}" srcOrd="1" destOrd="0" presId="urn:microsoft.com/office/officeart/2008/layout/HalfCircleOrganizationChart"/>
    <dgm:cxn modelId="{1C93395A-A989-4A17-BB97-B8FCC7E06924}" type="presOf" srcId="{FDDD8C94-C8A7-47EB-8ECF-6B31E99A79DC}" destId="{619ED91B-3A5C-43BB-995B-2AD0AB56C810}" srcOrd="0" destOrd="0" presId="urn:microsoft.com/office/officeart/2008/layout/HalfCircleOrganizationChart"/>
    <dgm:cxn modelId="{B16DA17C-C40E-4CEF-AEC4-7FB67E831094}" srcId="{FAFFB023-51DA-4C27-B7E1-ADDC05A8750E}" destId="{20FDDA91-D1E2-40C1-813F-74E2B4C8A645}" srcOrd="2" destOrd="0" parTransId="{EBB08187-D634-4725-869F-BB5732EE0AF8}" sibTransId="{8D6D3CA0-D94E-48E0-A723-73E58CECD213}"/>
    <dgm:cxn modelId="{84709F7D-974D-42CE-B92A-FCB4A473CE7F}" type="presOf" srcId="{EA8ADF47-99AA-40D5-932E-7F1E222FFCAE}" destId="{920415D8-1B9C-4A84-AC61-2CD44AC4A850}" srcOrd="1" destOrd="0" presId="urn:microsoft.com/office/officeart/2008/layout/HalfCircleOrganizationChart"/>
    <dgm:cxn modelId="{AC0E8187-8B75-4381-8862-64D6D1FA46C2}" srcId="{EA8ADF47-99AA-40D5-932E-7F1E222FFCAE}" destId="{801E4869-1333-4FF9-A5E6-BBC4BFAE7B10}" srcOrd="2" destOrd="0" parTransId="{FE1A6FB9-87D1-4544-99B5-2230F280481A}" sibTransId="{FEDEF930-E0F3-45EC-A957-11B352BD4E57}"/>
    <dgm:cxn modelId="{59B1C287-864E-4B8A-B62D-6068351C336D}" srcId="{EA8ADF47-99AA-40D5-932E-7F1E222FFCAE}" destId="{79BE47CD-4F4F-4F62-8FAA-B2BA4E5FFA0F}" srcOrd="1" destOrd="0" parTransId="{0EC9F23B-8B69-4E8F-B65D-22C02922FCD2}" sibTransId="{9978FDB5-D7C8-4F4E-9E40-601DA01031B5}"/>
    <dgm:cxn modelId="{C0B46A8D-E8B4-41AE-88AB-33A9C89EEF13}" type="presOf" srcId="{A53D376E-9AE4-497E-9C2F-FC632A1FC82C}" destId="{D8B3EDD8-DF0D-440D-AA55-E23D8A1FAFA8}" srcOrd="0" destOrd="0" presId="urn:microsoft.com/office/officeart/2008/layout/HalfCircleOrganizationChart"/>
    <dgm:cxn modelId="{CD0FBB8F-5E52-4FE3-BBCE-8E2BBC8C4527}" type="presOf" srcId="{0DA21EAC-809E-4FFB-A69D-04CE0AB8B9FA}" destId="{95359DEC-0B82-4482-99A9-BA59C346963C}" srcOrd="0" destOrd="0" presId="urn:microsoft.com/office/officeart/2008/layout/HalfCircleOrganizationChart"/>
    <dgm:cxn modelId="{595D8494-3AFD-46B4-B522-45C1707BF2C6}" srcId="{1CBCE356-8372-4235-B4CE-F378CA9B7CDE}" destId="{404EB0D5-560E-4717-9BCE-3353EA744649}" srcOrd="1" destOrd="0" parTransId="{8B7415CF-4DF2-4138-8A28-29E89E2D0167}" sibTransId="{51620F5C-B93E-4701-A58C-A741EE127A02}"/>
    <dgm:cxn modelId="{F066E997-86FE-4576-9220-E1BF9FEA8833}" type="presOf" srcId="{1748DB87-A7B3-4D84-9169-3B0F906973F3}" destId="{06A874E8-319B-48D4-86B6-4622B816FA9B}" srcOrd="1" destOrd="0" presId="urn:microsoft.com/office/officeart/2008/layout/HalfCircleOrganizationChart"/>
    <dgm:cxn modelId="{46869F9D-813A-4D9E-87DC-6624751FBECD}" type="presOf" srcId="{FE1A6FB9-87D1-4544-99B5-2230F280481A}" destId="{4DFFBD3D-8301-458C-BFEB-84A08CEC8B6E}" srcOrd="0" destOrd="0" presId="urn:microsoft.com/office/officeart/2008/layout/HalfCircleOrganizationChart"/>
    <dgm:cxn modelId="{A236F79E-D271-4BFD-BD68-815806B5AA9D}" type="presOf" srcId="{5C1A4254-4E24-473E-A03E-62A1754C3F62}" destId="{9180C429-B4E7-49F8-8297-8D39AB1FE078}" srcOrd="0" destOrd="0" presId="urn:microsoft.com/office/officeart/2008/layout/HalfCircleOrganizationChart"/>
    <dgm:cxn modelId="{09797A9F-F7E1-42B3-86D1-653CA7525588}" type="presOf" srcId="{EA8ADF47-99AA-40D5-932E-7F1E222FFCAE}" destId="{417B1238-1D82-40CE-986E-C0B173E6E11C}" srcOrd="0" destOrd="0" presId="urn:microsoft.com/office/officeart/2008/layout/HalfCircleOrganizationChart"/>
    <dgm:cxn modelId="{AD9113A3-0F55-4EC0-A892-B6A727E313C3}" type="presOf" srcId="{76E78CA7-841F-4CA0-9945-AD9F5890747A}" destId="{F1CD9320-31EB-496A-8C62-BF241D440EC9}" srcOrd="1" destOrd="0" presId="urn:microsoft.com/office/officeart/2008/layout/HalfCircleOrganizationChart"/>
    <dgm:cxn modelId="{CFD66EA4-932B-4DE3-AD1F-2D762126CA79}" type="presOf" srcId="{81BB40FD-FE72-47DE-9D6F-4AD4C754AAAD}" destId="{BC266DDB-362F-4C52-8A9F-64BDDCEF74F3}" srcOrd="1" destOrd="0" presId="urn:microsoft.com/office/officeart/2008/layout/HalfCircleOrganizationChart"/>
    <dgm:cxn modelId="{B667B3A8-A730-46DA-87AF-1463F9DD07F9}" srcId="{404EB0D5-560E-4717-9BCE-3353EA744649}" destId="{1BA20196-5E61-4778-A41A-2CBDD519C232}" srcOrd="2" destOrd="0" parTransId="{F65A6A5D-8AC9-4DA0-B36E-DF141E35DF08}" sibTransId="{FC9891EE-66A0-4431-8591-07AD96815165}"/>
    <dgm:cxn modelId="{E4B2CFAA-2189-4B14-A53A-145D346B87A8}" type="presOf" srcId="{79BE47CD-4F4F-4F62-8FAA-B2BA4E5FFA0F}" destId="{48AFC5A7-0693-41C3-96E4-061653D224C8}" srcOrd="1" destOrd="0" presId="urn:microsoft.com/office/officeart/2008/layout/HalfCircleOrganizationChart"/>
    <dgm:cxn modelId="{7A20E0AD-6413-43DF-BCCC-B444DE88F930}" srcId="{EA8ADF47-99AA-40D5-932E-7F1E222FFCAE}" destId="{CA316726-04B8-46B2-9A1D-A6352A2A99B7}" srcOrd="0" destOrd="0" parTransId="{2329646F-693B-4905-A7EE-204B72A8DEAE}" sibTransId="{4F226BED-C9AE-462F-A657-DBE0BDA0E581}"/>
    <dgm:cxn modelId="{472DC7B0-EB6C-48EE-AE8C-F3D8241E7928}" type="presOf" srcId="{FDDD8C94-C8A7-47EB-8ECF-6B31E99A79DC}" destId="{93A1F6A7-0D94-4920-AD30-667B48755434}" srcOrd="1" destOrd="0" presId="urn:microsoft.com/office/officeart/2008/layout/HalfCircleOrganizationChart"/>
    <dgm:cxn modelId="{AF2A7DB6-3BEB-4417-99DC-8326A98739C6}" srcId="{FAFFB023-51DA-4C27-B7E1-ADDC05A8750E}" destId="{147BCC1E-B482-4789-9DFE-B3223B621348}" srcOrd="0" destOrd="0" parTransId="{2B34C547-691D-44CB-BB7C-808E2C8F4A31}" sibTransId="{BDDC303D-C38B-4F30-A136-98D408DFAD5F}"/>
    <dgm:cxn modelId="{5B1ABBB9-CCAE-4A27-B4D5-36B2782D9103}" type="presOf" srcId="{9458CBED-BAAF-43DD-9403-894D34824F1B}" destId="{14053AE0-1323-4AB6-B460-0811D2FA1ECE}" srcOrd="1" destOrd="0" presId="urn:microsoft.com/office/officeart/2008/layout/HalfCircleOrganizationChart"/>
    <dgm:cxn modelId="{FB194FBC-8869-4922-B5FB-50AEC7E36377}" srcId="{4717D000-2E80-486F-8DAF-A50E1E12FB5C}" destId="{42CEAC90-4F19-412D-ADCD-D3F2BBC1D50C}" srcOrd="0" destOrd="0" parTransId="{DA9CFDF3-2EF9-4193-A313-3808712EC305}" sibTransId="{E462D318-3E32-419D-8DAE-A9D5F4B225BC}"/>
    <dgm:cxn modelId="{E87314C0-B12F-4CB6-9D1B-2B034B28F7A2}" type="presOf" srcId="{2B34C547-691D-44CB-BB7C-808E2C8F4A31}" destId="{85B265EB-C0E2-4C0D-9405-598A522D6BC7}" srcOrd="0" destOrd="0" presId="urn:microsoft.com/office/officeart/2008/layout/HalfCircleOrganizationChart"/>
    <dgm:cxn modelId="{F5E33DC7-22E7-47C0-937E-738FFEC0FE32}" type="presOf" srcId="{76E78CA7-841F-4CA0-9945-AD9F5890747A}" destId="{5A504E52-BD14-4C84-A9AC-5C01BF085F2F}" srcOrd="0" destOrd="0" presId="urn:microsoft.com/office/officeart/2008/layout/HalfCircleOrganizationChart"/>
    <dgm:cxn modelId="{D2A6D9D6-75C7-42E4-A55E-8FA9DF51A480}" type="presOf" srcId="{1CBCE356-8372-4235-B4CE-F378CA9B7CDE}" destId="{06A2E6BA-651A-47DE-800C-9EC8D1F43A31}" srcOrd="0" destOrd="0" presId="urn:microsoft.com/office/officeart/2008/layout/HalfCircleOrganizationChart"/>
    <dgm:cxn modelId="{832544EB-AD04-448C-A132-AFDFB2B9A77C}" type="presOf" srcId="{0EC9F23B-8B69-4E8F-B65D-22C02922FCD2}" destId="{D76A6194-985E-4309-AD00-3C994600B18F}" srcOrd="0" destOrd="0" presId="urn:microsoft.com/office/officeart/2008/layout/HalfCircleOrganizationChart"/>
    <dgm:cxn modelId="{712ECAF7-7C8A-4172-BB20-5A7369C47D46}" type="presOf" srcId="{1CBCE356-8372-4235-B4CE-F378CA9B7CDE}" destId="{059C606E-EBB1-4E1B-8BB4-9CEFDBB35B46}" srcOrd="1" destOrd="0" presId="urn:microsoft.com/office/officeart/2008/layout/HalfCircleOrganizationChart"/>
    <dgm:cxn modelId="{DDA061F9-6DF2-4C8F-800C-01631B78BA56}" srcId="{4717D000-2E80-486F-8DAF-A50E1E12FB5C}" destId="{1748DB87-A7B3-4D84-9169-3B0F906973F3}" srcOrd="1" destOrd="0" parTransId="{87DE65AF-EBB8-429E-BB2D-78F03057ED65}" sibTransId="{C7B98167-E071-4156-98EA-2F4F319DFE2A}"/>
    <dgm:cxn modelId="{144665FB-624C-4849-ACD4-30F79F04E196}" type="presOf" srcId="{147BCC1E-B482-4789-9DFE-B3223B621348}" destId="{87F2E574-B9F6-42A7-9071-02A9FC2E58D3}" srcOrd="0" destOrd="0" presId="urn:microsoft.com/office/officeart/2008/layout/HalfCircleOrganizationChart"/>
    <dgm:cxn modelId="{F73561FC-814C-418D-A994-8A043E985EF0}" type="presOf" srcId="{9458CBED-BAAF-43DD-9403-894D34824F1B}" destId="{E106A77B-8A5E-41E5-A9C2-88A9373F764A}" srcOrd="0" destOrd="0" presId="urn:microsoft.com/office/officeart/2008/layout/HalfCircleOrganizationChart"/>
    <dgm:cxn modelId="{E48542FD-4481-4C81-AFFD-54D08E13F577}" srcId="{0DA21EAC-809E-4FFB-A69D-04CE0AB8B9FA}" destId="{1CBCE356-8372-4235-B4CE-F378CA9B7CDE}" srcOrd="0" destOrd="0" parTransId="{D6DF0453-0A53-4E5E-A1BD-37C2F1F9E308}" sibTransId="{EEDEF603-5E30-47AC-B1BA-F88110566EF4}"/>
    <dgm:cxn modelId="{A125A7FE-867E-4D15-81E9-57C1775E775C}" type="presOf" srcId="{42CEAC90-4F19-412D-ADCD-D3F2BBC1D50C}" destId="{E5C0E54F-AE70-4B54-B096-5D25B2894DBD}" srcOrd="1" destOrd="0" presId="urn:microsoft.com/office/officeart/2008/layout/HalfCircleOrganizationChart"/>
    <dgm:cxn modelId="{469122FF-DECB-4AD5-A50D-27160EF332B4}" srcId="{404EB0D5-560E-4717-9BCE-3353EA744649}" destId="{9458CBED-BAAF-43DD-9403-894D34824F1B}" srcOrd="0" destOrd="0" parTransId="{9F592022-6D89-46BE-A3AD-027E94B02F5B}" sibTransId="{C3DB15F2-E4F7-4E97-81AC-0DE9A1E45237}"/>
    <dgm:cxn modelId="{AA86A780-B4AB-498A-BA73-4841E62DB414}" type="presParOf" srcId="{95359DEC-0B82-4482-99A9-BA59C346963C}" destId="{7DAF03EA-CE10-4351-AB12-0F01C736F3D4}" srcOrd="0" destOrd="0" presId="urn:microsoft.com/office/officeart/2008/layout/HalfCircleOrganizationChart"/>
    <dgm:cxn modelId="{2037347F-DAE5-4719-B69D-5CE2584532B0}" type="presParOf" srcId="{7DAF03EA-CE10-4351-AB12-0F01C736F3D4}" destId="{FCAB3176-DE07-4CA8-82DA-FDFE58295CDB}" srcOrd="0" destOrd="0" presId="urn:microsoft.com/office/officeart/2008/layout/HalfCircleOrganizationChart"/>
    <dgm:cxn modelId="{5B55D0B4-EF8D-4108-BE7A-19A3D926F692}" type="presParOf" srcId="{FCAB3176-DE07-4CA8-82DA-FDFE58295CDB}" destId="{06A2E6BA-651A-47DE-800C-9EC8D1F43A31}" srcOrd="0" destOrd="0" presId="urn:microsoft.com/office/officeart/2008/layout/HalfCircleOrganizationChart"/>
    <dgm:cxn modelId="{9A80F891-0A17-4119-B6AF-CB3035339715}" type="presParOf" srcId="{FCAB3176-DE07-4CA8-82DA-FDFE58295CDB}" destId="{01EB2D2A-E928-4C50-9E5E-307CB3405C17}" srcOrd="1" destOrd="0" presId="urn:microsoft.com/office/officeart/2008/layout/HalfCircleOrganizationChart"/>
    <dgm:cxn modelId="{00620470-3977-4576-A8B2-A9246C966173}" type="presParOf" srcId="{FCAB3176-DE07-4CA8-82DA-FDFE58295CDB}" destId="{C18009FD-B387-43CE-89FD-3C50C41FA1CE}" srcOrd="2" destOrd="0" presId="urn:microsoft.com/office/officeart/2008/layout/HalfCircleOrganizationChart"/>
    <dgm:cxn modelId="{5860028C-ECAF-4873-BA95-C38D66643DA8}" type="presParOf" srcId="{FCAB3176-DE07-4CA8-82DA-FDFE58295CDB}" destId="{059C606E-EBB1-4E1B-8BB4-9CEFDBB35B46}" srcOrd="3" destOrd="0" presId="urn:microsoft.com/office/officeart/2008/layout/HalfCircleOrganizationChart"/>
    <dgm:cxn modelId="{47351E37-E215-4AF6-84D8-7A3159DD6AD3}" type="presParOf" srcId="{7DAF03EA-CE10-4351-AB12-0F01C736F3D4}" destId="{4A4A34A9-E777-4D65-8CCE-D4C702C52409}" srcOrd="1" destOrd="0" presId="urn:microsoft.com/office/officeart/2008/layout/HalfCircleOrganizationChart"/>
    <dgm:cxn modelId="{68B24E0F-0175-48A6-BB8C-DC7C116AD1B9}" type="presParOf" srcId="{4A4A34A9-E777-4D65-8CCE-D4C702C52409}" destId="{9180C429-B4E7-49F8-8297-8D39AB1FE078}" srcOrd="0" destOrd="0" presId="urn:microsoft.com/office/officeart/2008/layout/HalfCircleOrganizationChart"/>
    <dgm:cxn modelId="{A25062A6-0DE2-46C3-96D7-C913CF923E4E}" type="presParOf" srcId="{4A4A34A9-E777-4D65-8CCE-D4C702C52409}" destId="{607EA0B0-0302-4B1A-8154-BC4977C88C7B}" srcOrd="1" destOrd="0" presId="urn:microsoft.com/office/officeart/2008/layout/HalfCircleOrganizationChart"/>
    <dgm:cxn modelId="{EBF948FA-5A95-4CB5-A9AE-A946DCF3449C}" type="presParOf" srcId="{607EA0B0-0302-4B1A-8154-BC4977C88C7B}" destId="{FC5DCE6B-B6E1-4DCC-9EBC-BDC056B2A03A}" srcOrd="0" destOrd="0" presId="urn:microsoft.com/office/officeart/2008/layout/HalfCircleOrganizationChart"/>
    <dgm:cxn modelId="{D8F772ED-7E5C-445F-ACCC-E6923947541A}" type="presParOf" srcId="{FC5DCE6B-B6E1-4DCC-9EBC-BDC056B2A03A}" destId="{1EC86DBC-4B6E-4763-9837-219B117DC390}" srcOrd="0" destOrd="0" presId="urn:microsoft.com/office/officeart/2008/layout/HalfCircleOrganizationChart"/>
    <dgm:cxn modelId="{51BF411A-1FC3-4C52-839A-D0FE00CA32E0}" type="presParOf" srcId="{FC5DCE6B-B6E1-4DCC-9EBC-BDC056B2A03A}" destId="{AD6CFC43-4636-46BC-B7D1-E04AA6727DB4}" srcOrd="1" destOrd="0" presId="urn:microsoft.com/office/officeart/2008/layout/HalfCircleOrganizationChart"/>
    <dgm:cxn modelId="{057BADEE-4CA3-470E-A46F-2FB8F500583E}" type="presParOf" srcId="{FC5DCE6B-B6E1-4DCC-9EBC-BDC056B2A03A}" destId="{32D02F56-3793-4E69-94FB-A85E1FBA6184}" srcOrd="2" destOrd="0" presId="urn:microsoft.com/office/officeart/2008/layout/HalfCircleOrganizationChart"/>
    <dgm:cxn modelId="{D601EF4E-EFB5-4DC8-B190-B4042C773E2D}" type="presParOf" srcId="{FC5DCE6B-B6E1-4DCC-9EBC-BDC056B2A03A}" destId="{DF014740-ACF3-4523-B3F3-7C807E90091C}" srcOrd="3" destOrd="0" presId="urn:microsoft.com/office/officeart/2008/layout/HalfCircleOrganizationChart"/>
    <dgm:cxn modelId="{7CB4C76C-FD7C-4DF1-81D1-529A90B3635A}" type="presParOf" srcId="{607EA0B0-0302-4B1A-8154-BC4977C88C7B}" destId="{279C9AEC-C4AF-42E8-8023-61539B799F88}" srcOrd="1" destOrd="0" presId="urn:microsoft.com/office/officeart/2008/layout/HalfCircleOrganizationChart"/>
    <dgm:cxn modelId="{ECF15723-CF5E-4042-A85F-D56F36A02407}" type="presParOf" srcId="{279C9AEC-C4AF-42E8-8023-61539B799F88}" destId="{9A0F802C-9632-4338-AE01-EE62DF4DBEBF}" srcOrd="0" destOrd="0" presId="urn:microsoft.com/office/officeart/2008/layout/HalfCircleOrganizationChart"/>
    <dgm:cxn modelId="{5653DF5A-A7E0-4A90-9EE4-4C7E27B7259E}" type="presParOf" srcId="{279C9AEC-C4AF-42E8-8023-61539B799F88}" destId="{C5EA6064-562F-4241-AC60-5FE48D7D1A19}" srcOrd="1" destOrd="0" presId="urn:microsoft.com/office/officeart/2008/layout/HalfCircleOrganizationChart"/>
    <dgm:cxn modelId="{2D8EF259-04F8-493E-90D9-CBAFF4487F3A}" type="presParOf" srcId="{C5EA6064-562F-4241-AC60-5FE48D7D1A19}" destId="{4E3F526F-1D22-4CAE-AA0A-97828F8DC8E0}" srcOrd="0" destOrd="0" presId="urn:microsoft.com/office/officeart/2008/layout/HalfCircleOrganizationChart"/>
    <dgm:cxn modelId="{CB2920D3-70B3-4F5D-BB9C-87B4A48B5734}" type="presParOf" srcId="{4E3F526F-1D22-4CAE-AA0A-97828F8DC8E0}" destId="{31E5AF20-0596-42DE-9569-41312729A1C9}" srcOrd="0" destOrd="0" presId="urn:microsoft.com/office/officeart/2008/layout/HalfCircleOrganizationChart"/>
    <dgm:cxn modelId="{B94D1D37-9A64-423F-9BC5-D79B4ACEBBCF}" type="presParOf" srcId="{4E3F526F-1D22-4CAE-AA0A-97828F8DC8E0}" destId="{B90F7C83-D13F-4946-91EF-10CCB380CDBF}" srcOrd="1" destOrd="0" presId="urn:microsoft.com/office/officeart/2008/layout/HalfCircleOrganizationChart"/>
    <dgm:cxn modelId="{F280E8F9-E479-4F73-91F8-AD6D264F8244}" type="presParOf" srcId="{4E3F526F-1D22-4CAE-AA0A-97828F8DC8E0}" destId="{9DDBBD59-4105-4572-ABAD-239B0649AA2B}" srcOrd="2" destOrd="0" presId="urn:microsoft.com/office/officeart/2008/layout/HalfCircleOrganizationChart"/>
    <dgm:cxn modelId="{F18AFE0C-1B78-461C-A0BC-470918C9D97D}" type="presParOf" srcId="{4E3F526F-1D22-4CAE-AA0A-97828F8DC8E0}" destId="{E5C0E54F-AE70-4B54-B096-5D25B2894DBD}" srcOrd="3" destOrd="0" presId="urn:microsoft.com/office/officeart/2008/layout/HalfCircleOrganizationChart"/>
    <dgm:cxn modelId="{627BECC7-2B2F-4311-BB44-D4F6160A0837}" type="presParOf" srcId="{C5EA6064-562F-4241-AC60-5FE48D7D1A19}" destId="{BDF5F56B-212E-4483-93CA-519E50D06961}" srcOrd="1" destOrd="0" presId="urn:microsoft.com/office/officeart/2008/layout/HalfCircleOrganizationChart"/>
    <dgm:cxn modelId="{7C427C5C-3BF5-44D1-B4AC-964F55797A20}" type="presParOf" srcId="{C5EA6064-562F-4241-AC60-5FE48D7D1A19}" destId="{8467D6B9-BC33-4660-8176-799287BAEA6F}" srcOrd="2" destOrd="0" presId="urn:microsoft.com/office/officeart/2008/layout/HalfCircleOrganizationChart"/>
    <dgm:cxn modelId="{09FDF944-5AAD-4EF0-9A65-4A426B1F1132}" type="presParOf" srcId="{279C9AEC-C4AF-42E8-8023-61539B799F88}" destId="{6E9BFC44-4CB6-40CD-807E-640C9CC1A709}" srcOrd="2" destOrd="0" presId="urn:microsoft.com/office/officeart/2008/layout/HalfCircleOrganizationChart"/>
    <dgm:cxn modelId="{C35DD54B-4286-4023-AB5B-0D938B462399}" type="presParOf" srcId="{279C9AEC-C4AF-42E8-8023-61539B799F88}" destId="{434187E8-F1ED-4327-A1D1-10E907D8EEAC}" srcOrd="3" destOrd="0" presId="urn:microsoft.com/office/officeart/2008/layout/HalfCircleOrganizationChart"/>
    <dgm:cxn modelId="{EFD148D2-A245-499F-A44B-2F15BD572AFD}" type="presParOf" srcId="{434187E8-F1ED-4327-A1D1-10E907D8EEAC}" destId="{BE349C8A-20CA-4E09-ACCD-EC0D185B8E4A}" srcOrd="0" destOrd="0" presId="urn:microsoft.com/office/officeart/2008/layout/HalfCircleOrganizationChart"/>
    <dgm:cxn modelId="{D6D0352F-CDA7-4CEF-87C6-5EC88980B180}" type="presParOf" srcId="{BE349C8A-20CA-4E09-ACCD-EC0D185B8E4A}" destId="{5D6F5820-AABB-4A82-9B05-1AA096913379}" srcOrd="0" destOrd="0" presId="urn:microsoft.com/office/officeart/2008/layout/HalfCircleOrganizationChart"/>
    <dgm:cxn modelId="{57D97BB1-0BB3-4138-AE2C-3D2AD30099AF}" type="presParOf" srcId="{BE349C8A-20CA-4E09-ACCD-EC0D185B8E4A}" destId="{3775EEBE-793D-4918-B7E6-8119D41590E3}" srcOrd="1" destOrd="0" presId="urn:microsoft.com/office/officeart/2008/layout/HalfCircleOrganizationChart"/>
    <dgm:cxn modelId="{5F0ED67B-A2B5-4779-9A02-6DD8BC1C8F05}" type="presParOf" srcId="{BE349C8A-20CA-4E09-ACCD-EC0D185B8E4A}" destId="{E7CC8DB9-4E00-4DB4-9836-1D92D579F7DE}" srcOrd="2" destOrd="0" presId="urn:microsoft.com/office/officeart/2008/layout/HalfCircleOrganizationChart"/>
    <dgm:cxn modelId="{B14CCE49-5B70-48E7-B93C-A05E225AEBFE}" type="presParOf" srcId="{BE349C8A-20CA-4E09-ACCD-EC0D185B8E4A}" destId="{06A874E8-319B-48D4-86B6-4622B816FA9B}" srcOrd="3" destOrd="0" presId="urn:microsoft.com/office/officeart/2008/layout/HalfCircleOrganizationChart"/>
    <dgm:cxn modelId="{56F18C19-DB29-49CD-B785-F48A1A2ACBAA}" type="presParOf" srcId="{434187E8-F1ED-4327-A1D1-10E907D8EEAC}" destId="{A7E09621-4446-4383-A07F-F965AB0E1AA3}" srcOrd="1" destOrd="0" presId="urn:microsoft.com/office/officeart/2008/layout/HalfCircleOrganizationChart"/>
    <dgm:cxn modelId="{57BEEC99-5310-4432-A936-6D2360943B71}" type="presParOf" srcId="{434187E8-F1ED-4327-A1D1-10E907D8EEAC}" destId="{2EDEC61E-51F2-43C3-9A72-E578D9685EAD}" srcOrd="2" destOrd="0" presId="urn:microsoft.com/office/officeart/2008/layout/HalfCircleOrganizationChart"/>
    <dgm:cxn modelId="{530D9562-2E83-4F6F-8477-0A8006C1C7FE}" type="presParOf" srcId="{279C9AEC-C4AF-42E8-8023-61539B799F88}" destId="{D8B3EDD8-DF0D-440D-AA55-E23D8A1FAFA8}" srcOrd="4" destOrd="0" presId="urn:microsoft.com/office/officeart/2008/layout/HalfCircleOrganizationChart"/>
    <dgm:cxn modelId="{458BD3C4-65C3-438C-983E-B31D6C6AEB9A}" type="presParOf" srcId="{279C9AEC-C4AF-42E8-8023-61539B799F88}" destId="{EF6C6BB0-D17F-41DA-AB63-D51116E9381B}" srcOrd="5" destOrd="0" presId="urn:microsoft.com/office/officeart/2008/layout/HalfCircleOrganizationChart"/>
    <dgm:cxn modelId="{FFCD395F-44CF-419A-B719-81E789B5801F}" type="presParOf" srcId="{EF6C6BB0-D17F-41DA-AB63-D51116E9381B}" destId="{9CE3BE7A-0B8F-48B2-9749-42B02554D4CA}" srcOrd="0" destOrd="0" presId="urn:microsoft.com/office/officeart/2008/layout/HalfCircleOrganizationChart"/>
    <dgm:cxn modelId="{4CA07F5D-DC0D-4F77-95E2-08207CEE8523}" type="presParOf" srcId="{9CE3BE7A-0B8F-48B2-9749-42B02554D4CA}" destId="{948EEC2A-CD63-426C-BEA7-7C4E44F5F673}" srcOrd="0" destOrd="0" presId="urn:microsoft.com/office/officeart/2008/layout/HalfCircleOrganizationChart"/>
    <dgm:cxn modelId="{73A9FB10-3976-4623-B7C7-0CF1E18A7D99}" type="presParOf" srcId="{9CE3BE7A-0B8F-48B2-9749-42B02554D4CA}" destId="{3C4B79D4-BE6D-4DDC-A239-5682C2645421}" srcOrd="1" destOrd="0" presId="urn:microsoft.com/office/officeart/2008/layout/HalfCircleOrganizationChart"/>
    <dgm:cxn modelId="{CECE593B-426E-45BB-9203-EDD9C66AD34E}" type="presParOf" srcId="{9CE3BE7A-0B8F-48B2-9749-42B02554D4CA}" destId="{25CA4E12-FB48-432F-98AF-5940C4BC1CF3}" srcOrd="2" destOrd="0" presId="urn:microsoft.com/office/officeart/2008/layout/HalfCircleOrganizationChart"/>
    <dgm:cxn modelId="{20DEA44B-704D-40A4-A869-D85FFFA47809}" type="presParOf" srcId="{9CE3BE7A-0B8F-48B2-9749-42B02554D4CA}" destId="{05D76C2D-7631-4B1E-AAA2-B5E78C2500D5}" srcOrd="3" destOrd="0" presId="urn:microsoft.com/office/officeart/2008/layout/HalfCircleOrganizationChart"/>
    <dgm:cxn modelId="{45D039FE-6832-4A64-922C-5E7EDBDA8194}" type="presParOf" srcId="{EF6C6BB0-D17F-41DA-AB63-D51116E9381B}" destId="{45884A99-8A65-4B4F-B98C-B878282C5200}" srcOrd="1" destOrd="0" presId="urn:microsoft.com/office/officeart/2008/layout/HalfCircleOrganizationChart"/>
    <dgm:cxn modelId="{624FA719-DC99-4089-997A-433DC7970B54}" type="presParOf" srcId="{EF6C6BB0-D17F-41DA-AB63-D51116E9381B}" destId="{41BCCD70-19DF-4726-94DC-F6267672C6AD}" srcOrd="2" destOrd="0" presId="urn:microsoft.com/office/officeart/2008/layout/HalfCircleOrganizationChart"/>
    <dgm:cxn modelId="{2D8A1BBA-3F93-4D71-AF6E-6F0CE18A52E8}" type="presParOf" srcId="{607EA0B0-0302-4B1A-8154-BC4977C88C7B}" destId="{89250ECE-A5C5-4F23-9747-D231D31A6DCD}" srcOrd="2" destOrd="0" presId="urn:microsoft.com/office/officeart/2008/layout/HalfCircleOrganizationChart"/>
    <dgm:cxn modelId="{4A33774D-B7FA-4F06-BA21-7A53387C5DF9}" type="presParOf" srcId="{4A4A34A9-E777-4D65-8CCE-D4C702C52409}" destId="{50C10443-D905-469D-909C-0E9BF45C8313}" srcOrd="2" destOrd="0" presId="urn:microsoft.com/office/officeart/2008/layout/HalfCircleOrganizationChart"/>
    <dgm:cxn modelId="{FF62EF3F-360E-4FBF-848E-EF88D9731609}" type="presParOf" srcId="{4A4A34A9-E777-4D65-8CCE-D4C702C52409}" destId="{511FA2BA-815B-427D-AF4B-2B6474FEDF5A}" srcOrd="3" destOrd="0" presId="urn:microsoft.com/office/officeart/2008/layout/HalfCircleOrganizationChart"/>
    <dgm:cxn modelId="{8E905A49-1FC8-46A7-959B-A26062DEA159}" type="presParOf" srcId="{511FA2BA-815B-427D-AF4B-2B6474FEDF5A}" destId="{06C6EA86-45B7-428F-AD39-2D10E5F7D47B}" srcOrd="0" destOrd="0" presId="urn:microsoft.com/office/officeart/2008/layout/HalfCircleOrganizationChart"/>
    <dgm:cxn modelId="{2538B5B5-36D1-4DDD-BD2C-2FC790F879A7}" type="presParOf" srcId="{06C6EA86-45B7-428F-AD39-2D10E5F7D47B}" destId="{4DA840E9-B0C4-426E-A4E8-03419E44896D}" srcOrd="0" destOrd="0" presId="urn:microsoft.com/office/officeart/2008/layout/HalfCircleOrganizationChart"/>
    <dgm:cxn modelId="{35EF8CA8-5EC0-4898-96F9-28A0FA8FBE4D}" type="presParOf" srcId="{06C6EA86-45B7-428F-AD39-2D10E5F7D47B}" destId="{1D9BA3AB-FDA8-4482-A17D-1ABA9545FC97}" srcOrd="1" destOrd="0" presId="urn:microsoft.com/office/officeart/2008/layout/HalfCircleOrganizationChart"/>
    <dgm:cxn modelId="{DD86F11E-6E4A-4AC1-8D50-2A242FE8E97A}" type="presParOf" srcId="{06C6EA86-45B7-428F-AD39-2D10E5F7D47B}" destId="{3C8347A6-68F0-4A4A-AE08-9691744DFBB3}" srcOrd="2" destOrd="0" presId="urn:microsoft.com/office/officeart/2008/layout/HalfCircleOrganizationChart"/>
    <dgm:cxn modelId="{7633DCDB-67ED-433C-BFD7-AEFE74852B20}" type="presParOf" srcId="{06C6EA86-45B7-428F-AD39-2D10E5F7D47B}" destId="{40754E22-B45D-4868-99CB-73126105BF90}" srcOrd="3" destOrd="0" presId="urn:microsoft.com/office/officeart/2008/layout/HalfCircleOrganizationChart"/>
    <dgm:cxn modelId="{71B0E775-89A8-43C7-951C-448FFD3B39BC}" type="presParOf" srcId="{511FA2BA-815B-427D-AF4B-2B6474FEDF5A}" destId="{BDE3C241-DA99-4AA1-A61F-DE203C3235D0}" srcOrd="1" destOrd="0" presId="urn:microsoft.com/office/officeart/2008/layout/HalfCircleOrganizationChart"/>
    <dgm:cxn modelId="{7536DBF7-2431-4BD9-8564-6C37015117DC}" type="presParOf" srcId="{BDE3C241-DA99-4AA1-A61F-DE203C3235D0}" destId="{A89BA390-02F5-4D63-8339-2BAAD991232A}" srcOrd="0" destOrd="0" presId="urn:microsoft.com/office/officeart/2008/layout/HalfCircleOrganizationChart"/>
    <dgm:cxn modelId="{CE6D7674-1FDB-4F1A-A621-2EA9A931D387}" type="presParOf" srcId="{BDE3C241-DA99-4AA1-A61F-DE203C3235D0}" destId="{A249FEF2-F7A7-4C4A-860A-82FED65D9A97}" srcOrd="1" destOrd="0" presId="urn:microsoft.com/office/officeart/2008/layout/HalfCircleOrganizationChart"/>
    <dgm:cxn modelId="{8BB818D5-A75F-47F6-9AB8-0EE41F862C25}" type="presParOf" srcId="{A249FEF2-F7A7-4C4A-860A-82FED65D9A97}" destId="{C516104C-A4B2-49A7-BADF-8226705B944B}" srcOrd="0" destOrd="0" presId="urn:microsoft.com/office/officeart/2008/layout/HalfCircleOrganizationChart"/>
    <dgm:cxn modelId="{11792197-1970-43AA-BCDD-0E7EEC1CF4F0}" type="presParOf" srcId="{C516104C-A4B2-49A7-BADF-8226705B944B}" destId="{E106A77B-8A5E-41E5-A9C2-88A9373F764A}" srcOrd="0" destOrd="0" presId="urn:microsoft.com/office/officeart/2008/layout/HalfCircleOrganizationChart"/>
    <dgm:cxn modelId="{5E81D0A7-FE33-4C90-80BB-F8A9CA126567}" type="presParOf" srcId="{C516104C-A4B2-49A7-BADF-8226705B944B}" destId="{954B16D5-6CEC-4409-B6C0-636F10AF58FA}" srcOrd="1" destOrd="0" presId="urn:microsoft.com/office/officeart/2008/layout/HalfCircleOrganizationChart"/>
    <dgm:cxn modelId="{E4B6600A-616C-4FC0-A939-19C140764471}" type="presParOf" srcId="{C516104C-A4B2-49A7-BADF-8226705B944B}" destId="{009E1074-6AFC-4B67-A152-E345A3AA060F}" srcOrd="2" destOrd="0" presId="urn:microsoft.com/office/officeart/2008/layout/HalfCircleOrganizationChart"/>
    <dgm:cxn modelId="{EB48D9F9-737E-4773-95B0-4FD08815F2B0}" type="presParOf" srcId="{C516104C-A4B2-49A7-BADF-8226705B944B}" destId="{14053AE0-1323-4AB6-B460-0811D2FA1ECE}" srcOrd="3" destOrd="0" presId="urn:microsoft.com/office/officeart/2008/layout/HalfCircleOrganizationChart"/>
    <dgm:cxn modelId="{C7295A55-3887-44BE-A279-46E65E0FE539}" type="presParOf" srcId="{A249FEF2-F7A7-4C4A-860A-82FED65D9A97}" destId="{77F4B2FD-FDBB-4603-B9BC-143CF2F2D3BA}" srcOrd="1" destOrd="0" presId="urn:microsoft.com/office/officeart/2008/layout/HalfCircleOrganizationChart"/>
    <dgm:cxn modelId="{C44830E2-452A-4262-A0E7-F0C82FB5C53D}" type="presParOf" srcId="{A249FEF2-F7A7-4C4A-860A-82FED65D9A97}" destId="{C6860868-1081-477A-B2F6-3B9873760B17}" srcOrd="2" destOrd="0" presId="urn:microsoft.com/office/officeart/2008/layout/HalfCircleOrganizationChart"/>
    <dgm:cxn modelId="{A81DFE23-C0FF-4303-8ECB-373EE620032A}" type="presParOf" srcId="{BDE3C241-DA99-4AA1-A61F-DE203C3235D0}" destId="{E20F86BA-2DC1-41DD-8246-1D9EC4C93125}" srcOrd="2" destOrd="0" presId="urn:microsoft.com/office/officeart/2008/layout/HalfCircleOrganizationChart"/>
    <dgm:cxn modelId="{AA70D429-BF49-46A6-8622-1BAADB0C2F69}" type="presParOf" srcId="{BDE3C241-DA99-4AA1-A61F-DE203C3235D0}" destId="{4A3A0D35-3F87-4F90-88A0-0ABCE432F7C7}" srcOrd="3" destOrd="0" presId="urn:microsoft.com/office/officeart/2008/layout/HalfCircleOrganizationChart"/>
    <dgm:cxn modelId="{B85AAD82-AA2D-44E2-A48F-D2941FAACDB9}" type="presParOf" srcId="{4A3A0D35-3F87-4F90-88A0-0ABCE432F7C7}" destId="{8ACB7D9B-9B92-4ABB-9B1E-F201D752B978}" srcOrd="0" destOrd="0" presId="urn:microsoft.com/office/officeart/2008/layout/HalfCircleOrganizationChart"/>
    <dgm:cxn modelId="{750F65DF-20B8-48CE-806B-28A470299723}" type="presParOf" srcId="{8ACB7D9B-9B92-4ABB-9B1E-F201D752B978}" destId="{5A504E52-BD14-4C84-A9AC-5C01BF085F2F}" srcOrd="0" destOrd="0" presId="urn:microsoft.com/office/officeart/2008/layout/HalfCircleOrganizationChart"/>
    <dgm:cxn modelId="{2AB15BE7-06B6-4AB0-A263-AC9548E010EC}" type="presParOf" srcId="{8ACB7D9B-9B92-4ABB-9B1E-F201D752B978}" destId="{934D381C-ADE4-4DC3-BFE0-13889FE4DB1A}" srcOrd="1" destOrd="0" presId="urn:microsoft.com/office/officeart/2008/layout/HalfCircleOrganizationChart"/>
    <dgm:cxn modelId="{9391E8B0-38C0-467E-9EC2-6D2337E8878A}" type="presParOf" srcId="{8ACB7D9B-9B92-4ABB-9B1E-F201D752B978}" destId="{C41DF727-DD17-464B-AFE0-A7CF0644CB1C}" srcOrd="2" destOrd="0" presId="urn:microsoft.com/office/officeart/2008/layout/HalfCircleOrganizationChart"/>
    <dgm:cxn modelId="{0188537B-7900-4953-B2AC-9D42B3FBA2BF}" type="presParOf" srcId="{8ACB7D9B-9B92-4ABB-9B1E-F201D752B978}" destId="{F1CD9320-31EB-496A-8C62-BF241D440EC9}" srcOrd="3" destOrd="0" presId="urn:microsoft.com/office/officeart/2008/layout/HalfCircleOrganizationChart"/>
    <dgm:cxn modelId="{07A7215A-D567-4493-826A-EDD0ED47F5A4}" type="presParOf" srcId="{4A3A0D35-3F87-4F90-88A0-0ABCE432F7C7}" destId="{14FE60AC-B52A-4DCB-95FF-565F2D70079A}" srcOrd="1" destOrd="0" presId="urn:microsoft.com/office/officeart/2008/layout/HalfCircleOrganizationChart"/>
    <dgm:cxn modelId="{E4303D2A-A04A-47B2-9CE1-D7B9BBE3D7A0}" type="presParOf" srcId="{4A3A0D35-3F87-4F90-88A0-0ABCE432F7C7}" destId="{5272AD13-8FDC-4BD8-8354-928486097A4B}" srcOrd="2" destOrd="0" presId="urn:microsoft.com/office/officeart/2008/layout/HalfCircleOrganizationChart"/>
    <dgm:cxn modelId="{9AF3AF59-2BCC-4CCA-9178-0FF15BFCC790}" type="presParOf" srcId="{BDE3C241-DA99-4AA1-A61F-DE203C3235D0}" destId="{FA372CA8-3E47-40B6-A15D-6846C39E4A5A}" srcOrd="4" destOrd="0" presId="urn:microsoft.com/office/officeart/2008/layout/HalfCircleOrganizationChart"/>
    <dgm:cxn modelId="{B21FA1E5-3310-4D8F-8E6F-58F229061FC1}" type="presParOf" srcId="{BDE3C241-DA99-4AA1-A61F-DE203C3235D0}" destId="{35C7340E-248B-45F8-8622-CC3897F5C721}" srcOrd="5" destOrd="0" presId="urn:microsoft.com/office/officeart/2008/layout/HalfCircleOrganizationChart"/>
    <dgm:cxn modelId="{4C32F4BF-577C-46CE-AC2D-926D1936A5D9}" type="presParOf" srcId="{35C7340E-248B-45F8-8622-CC3897F5C721}" destId="{47C21B6A-3C32-4E23-9ED1-09D57AD94DB0}" srcOrd="0" destOrd="0" presId="urn:microsoft.com/office/officeart/2008/layout/HalfCircleOrganizationChart"/>
    <dgm:cxn modelId="{3787FF2B-C629-4D4F-BD93-72F4B2E6E200}" type="presParOf" srcId="{47C21B6A-3C32-4E23-9ED1-09D57AD94DB0}" destId="{D5C7982F-54EE-43C8-8F97-7B223163F679}" srcOrd="0" destOrd="0" presId="urn:microsoft.com/office/officeart/2008/layout/HalfCircleOrganizationChart"/>
    <dgm:cxn modelId="{FE444FE0-F69E-4AD4-9F1E-99EA744AB7D7}" type="presParOf" srcId="{47C21B6A-3C32-4E23-9ED1-09D57AD94DB0}" destId="{858C658E-7257-4F3A-88C0-5DDEE2FAB124}" srcOrd="1" destOrd="0" presId="urn:microsoft.com/office/officeart/2008/layout/HalfCircleOrganizationChart"/>
    <dgm:cxn modelId="{9953F19E-50E0-4311-9484-BC65BA351EC6}" type="presParOf" srcId="{47C21B6A-3C32-4E23-9ED1-09D57AD94DB0}" destId="{B6F14BF8-71E1-4767-970B-0E86C28A2D01}" srcOrd="2" destOrd="0" presId="urn:microsoft.com/office/officeart/2008/layout/HalfCircleOrganizationChart"/>
    <dgm:cxn modelId="{07C7110C-C093-46E0-AA98-F6ECC422D248}" type="presParOf" srcId="{47C21B6A-3C32-4E23-9ED1-09D57AD94DB0}" destId="{F8FF8A1A-72C1-4D59-A363-0C862B042871}" srcOrd="3" destOrd="0" presId="urn:microsoft.com/office/officeart/2008/layout/HalfCircleOrganizationChart"/>
    <dgm:cxn modelId="{D3F18979-96A3-4CC5-A880-AE1325E903AC}" type="presParOf" srcId="{35C7340E-248B-45F8-8622-CC3897F5C721}" destId="{C19B6432-A92E-4CB2-9581-5772A363C8C5}" srcOrd="1" destOrd="0" presId="urn:microsoft.com/office/officeart/2008/layout/HalfCircleOrganizationChart"/>
    <dgm:cxn modelId="{F886529C-C479-42EE-AAC9-F62B44EE193C}" type="presParOf" srcId="{35C7340E-248B-45F8-8622-CC3897F5C721}" destId="{2C41EAB7-A2CA-4A69-8D5F-FFDE2C4BFBCF}" srcOrd="2" destOrd="0" presId="urn:microsoft.com/office/officeart/2008/layout/HalfCircleOrganizationChart"/>
    <dgm:cxn modelId="{0B075CF8-8F77-41B8-8C66-727DE97E2389}" type="presParOf" srcId="{511FA2BA-815B-427D-AF4B-2B6474FEDF5A}" destId="{2C021856-22FA-4DFF-8400-C579A26189EF}" srcOrd="2" destOrd="0" presId="urn:microsoft.com/office/officeart/2008/layout/HalfCircleOrganizationChart"/>
    <dgm:cxn modelId="{101FD3AD-1C02-4989-9C64-60ACA27E9168}" type="presParOf" srcId="{4A4A34A9-E777-4D65-8CCE-D4C702C52409}" destId="{18D015D0-3EE9-4392-8591-95A1CA48F624}" srcOrd="4" destOrd="0" presId="urn:microsoft.com/office/officeart/2008/layout/HalfCircleOrganizationChart"/>
    <dgm:cxn modelId="{B6934175-D62A-4CD5-82A7-B3992BC1F43A}" type="presParOf" srcId="{4A4A34A9-E777-4D65-8CCE-D4C702C52409}" destId="{F0C77457-B9B8-46E3-8173-E73EF15D1434}" srcOrd="5" destOrd="0" presId="urn:microsoft.com/office/officeart/2008/layout/HalfCircleOrganizationChart"/>
    <dgm:cxn modelId="{F59F340F-07DB-4894-BD31-17D742783E69}" type="presParOf" srcId="{F0C77457-B9B8-46E3-8173-E73EF15D1434}" destId="{70AC6FAE-B559-40CF-841A-2C4507FB076A}" srcOrd="0" destOrd="0" presId="urn:microsoft.com/office/officeart/2008/layout/HalfCircleOrganizationChart"/>
    <dgm:cxn modelId="{5C14A304-69CE-4E52-B95E-98261E22DB94}" type="presParOf" srcId="{70AC6FAE-B559-40CF-841A-2C4507FB076A}" destId="{417B1238-1D82-40CE-986E-C0B173E6E11C}" srcOrd="0" destOrd="0" presId="urn:microsoft.com/office/officeart/2008/layout/HalfCircleOrganizationChart"/>
    <dgm:cxn modelId="{A0DC2F71-E17B-452E-992B-940204DF692C}" type="presParOf" srcId="{70AC6FAE-B559-40CF-841A-2C4507FB076A}" destId="{E10D8D34-F72A-48E4-A3E8-5D23F78AAFF2}" srcOrd="1" destOrd="0" presId="urn:microsoft.com/office/officeart/2008/layout/HalfCircleOrganizationChart"/>
    <dgm:cxn modelId="{AE1037CC-A48B-49FD-BDC3-CF74977F6251}" type="presParOf" srcId="{70AC6FAE-B559-40CF-841A-2C4507FB076A}" destId="{DF9B4A72-ACCB-408A-A3C4-99E076E4E6A4}" srcOrd="2" destOrd="0" presId="urn:microsoft.com/office/officeart/2008/layout/HalfCircleOrganizationChart"/>
    <dgm:cxn modelId="{0E948D5A-ADBD-4E7D-B7CD-7EC724FEE2B6}" type="presParOf" srcId="{70AC6FAE-B559-40CF-841A-2C4507FB076A}" destId="{920415D8-1B9C-4A84-AC61-2CD44AC4A850}" srcOrd="3" destOrd="0" presId="urn:microsoft.com/office/officeart/2008/layout/HalfCircleOrganizationChart"/>
    <dgm:cxn modelId="{CB3B5322-94C3-44A3-A5AA-067D51581AAA}" type="presParOf" srcId="{F0C77457-B9B8-46E3-8173-E73EF15D1434}" destId="{CF70977F-D9EF-480E-BA14-806607A8969A}" srcOrd="1" destOrd="0" presId="urn:microsoft.com/office/officeart/2008/layout/HalfCircleOrganizationChart"/>
    <dgm:cxn modelId="{E995F494-895C-4714-B365-F1948FB5D56C}" type="presParOf" srcId="{CF70977F-D9EF-480E-BA14-806607A8969A}" destId="{4CA0E80B-B7B1-4265-9490-D1EFB8E4BED4}" srcOrd="0" destOrd="0" presId="urn:microsoft.com/office/officeart/2008/layout/HalfCircleOrganizationChart"/>
    <dgm:cxn modelId="{ACDF0139-ECF8-44F8-A1D8-3CA208AA6628}" type="presParOf" srcId="{CF70977F-D9EF-480E-BA14-806607A8969A}" destId="{F420F599-D6BD-4901-9462-5680D5EF1769}" srcOrd="1" destOrd="0" presId="urn:microsoft.com/office/officeart/2008/layout/HalfCircleOrganizationChart"/>
    <dgm:cxn modelId="{473F4DE4-4AAA-43BA-940F-C35BB933AEE9}" type="presParOf" srcId="{F420F599-D6BD-4901-9462-5680D5EF1769}" destId="{35848F14-7815-4D35-BCDF-BCCAA9B14355}" srcOrd="0" destOrd="0" presId="urn:microsoft.com/office/officeart/2008/layout/HalfCircleOrganizationChart"/>
    <dgm:cxn modelId="{FBE4B586-24AE-45CE-8C68-45F3FCBD1081}" type="presParOf" srcId="{35848F14-7815-4D35-BCDF-BCCAA9B14355}" destId="{89E9242D-13AB-41F7-AB77-AC6CB44B2B07}" srcOrd="0" destOrd="0" presId="urn:microsoft.com/office/officeart/2008/layout/HalfCircleOrganizationChart"/>
    <dgm:cxn modelId="{C3BE63DF-0438-414B-9149-A7A379C32EBF}" type="presParOf" srcId="{35848F14-7815-4D35-BCDF-BCCAA9B14355}" destId="{5C99BA9F-3CCD-4531-A884-FDD9A211380A}" srcOrd="1" destOrd="0" presId="urn:microsoft.com/office/officeart/2008/layout/HalfCircleOrganizationChart"/>
    <dgm:cxn modelId="{EB3F3A3E-EC5E-4E09-BE1C-1786C1A5A02A}" type="presParOf" srcId="{35848F14-7815-4D35-BCDF-BCCAA9B14355}" destId="{13F4DEFA-5A00-4D6A-8790-9C11D40886FB}" srcOrd="2" destOrd="0" presId="urn:microsoft.com/office/officeart/2008/layout/HalfCircleOrganizationChart"/>
    <dgm:cxn modelId="{CD0DDB3D-AED1-40A2-9A1B-5EB0A4C3292A}" type="presParOf" srcId="{35848F14-7815-4D35-BCDF-BCCAA9B14355}" destId="{AFCCBBBB-B9EB-4C28-BF24-2DBCFC4E895F}" srcOrd="3" destOrd="0" presId="urn:microsoft.com/office/officeart/2008/layout/HalfCircleOrganizationChart"/>
    <dgm:cxn modelId="{47059AF9-D839-4AD3-9581-32551A75B5D4}" type="presParOf" srcId="{F420F599-D6BD-4901-9462-5680D5EF1769}" destId="{7A2F6DA0-857A-41FF-BC08-3FDCE64F00B8}" srcOrd="1" destOrd="0" presId="urn:microsoft.com/office/officeart/2008/layout/HalfCircleOrganizationChart"/>
    <dgm:cxn modelId="{CA150DA2-9E4B-4ECF-AEED-DFFF02C8C02B}" type="presParOf" srcId="{F420F599-D6BD-4901-9462-5680D5EF1769}" destId="{08E40559-3EED-4B98-BDCB-A904D029DE1D}" srcOrd="2" destOrd="0" presId="urn:microsoft.com/office/officeart/2008/layout/HalfCircleOrganizationChart"/>
    <dgm:cxn modelId="{7D156B6E-ED11-4F0F-91A2-457170CDEB17}" type="presParOf" srcId="{CF70977F-D9EF-480E-BA14-806607A8969A}" destId="{D76A6194-985E-4309-AD00-3C994600B18F}" srcOrd="2" destOrd="0" presId="urn:microsoft.com/office/officeart/2008/layout/HalfCircleOrganizationChart"/>
    <dgm:cxn modelId="{F8D8A7DE-A9BE-43EF-8CBC-3423CCC93F8F}" type="presParOf" srcId="{CF70977F-D9EF-480E-BA14-806607A8969A}" destId="{0CDAC06D-2A58-4C7C-80EA-466577A44D4F}" srcOrd="3" destOrd="0" presId="urn:microsoft.com/office/officeart/2008/layout/HalfCircleOrganizationChart"/>
    <dgm:cxn modelId="{03DD8D2F-9696-46F4-B8BF-E500AA1F95B3}" type="presParOf" srcId="{0CDAC06D-2A58-4C7C-80EA-466577A44D4F}" destId="{8BB0A39B-7328-48D5-A5FA-A26DEEDAA6DE}" srcOrd="0" destOrd="0" presId="urn:microsoft.com/office/officeart/2008/layout/HalfCircleOrganizationChart"/>
    <dgm:cxn modelId="{313AF5B9-2B51-4744-8A7E-D551C7C77A6F}" type="presParOf" srcId="{8BB0A39B-7328-48D5-A5FA-A26DEEDAA6DE}" destId="{8F99A662-D561-45CF-A8A3-20F867A160FF}" srcOrd="0" destOrd="0" presId="urn:microsoft.com/office/officeart/2008/layout/HalfCircleOrganizationChart"/>
    <dgm:cxn modelId="{691B8C09-C9FE-470F-AE86-5E186CF10A33}" type="presParOf" srcId="{8BB0A39B-7328-48D5-A5FA-A26DEEDAA6DE}" destId="{C875A3E1-EAF2-46BD-8DE9-3BCF267C85B7}" srcOrd="1" destOrd="0" presId="urn:microsoft.com/office/officeart/2008/layout/HalfCircleOrganizationChart"/>
    <dgm:cxn modelId="{13979347-A32A-4C77-9AFD-511BD81B8AD3}" type="presParOf" srcId="{8BB0A39B-7328-48D5-A5FA-A26DEEDAA6DE}" destId="{094D97DD-3990-480B-A8B6-FCCFDAEB8F8F}" srcOrd="2" destOrd="0" presId="urn:microsoft.com/office/officeart/2008/layout/HalfCircleOrganizationChart"/>
    <dgm:cxn modelId="{269CD943-5C07-429B-991C-3C33E0E34E57}" type="presParOf" srcId="{8BB0A39B-7328-48D5-A5FA-A26DEEDAA6DE}" destId="{48AFC5A7-0693-41C3-96E4-061653D224C8}" srcOrd="3" destOrd="0" presId="urn:microsoft.com/office/officeart/2008/layout/HalfCircleOrganizationChart"/>
    <dgm:cxn modelId="{57F55C7E-C812-4F7D-BD28-91C2B432EC1E}" type="presParOf" srcId="{0CDAC06D-2A58-4C7C-80EA-466577A44D4F}" destId="{822A6A3A-325F-4AA5-A825-6CD24AA0B55C}" srcOrd="1" destOrd="0" presId="urn:microsoft.com/office/officeart/2008/layout/HalfCircleOrganizationChart"/>
    <dgm:cxn modelId="{F1DF4E8A-2F27-40F9-B466-25ED9615AD36}" type="presParOf" srcId="{0CDAC06D-2A58-4C7C-80EA-466577A44D4F}" destId="{E51DB0F4-DAB9-4755-BE16-73D257A831E0}" srcOrd="2" destOrd="0" presId="urn:microsoft.com/office/officeart/2008/layout/HalfCircleOrganizationChart"/>
    <dgm:cxn modelId="{A208CD7B-F3BA-46DA-B977-41EB60DCFD68}" type="presParOf" srcId="{CF70977F-D9EF-480E-BA14-806607A8969A}" destId="{4DFFBD3D-8301-458C-BFEB-84A08CEC8B6E}" srcOrd="4" destOrd="0" presId="urn:microsoft.com/office/officeart/2008/layout/HalfCircleOrganizationChart"/>
    <dgm:cxn modelId="{2232E61E-0939-4EBA-B1AC-275CAFFC57AA}" type="presParOf" srcId="{CF70977F-D9EF-480E-BA14-806607A8969A}" destId="{9B9D92E5-2D25-4382-953A-E39EAD2368B4}" srcOrd="5" destOrd="0" presId="urn:microsoft.com/office/officeart/2008/layout/HalfCircleOrganizationChart"/>
    <dgm:cxn modelId="{1F92F652-A0A3-47AE-B090-51033DD54F8A}" type="presParOf" srcId="{9B9D92E5-2D25-4382-953A-E39EAD2368B4}" destId="{E0ACF851-7453-4350-9C31-808B0EE3D4F1}" srcOrd="0" destOrd="0" presId="urn:microsoft.com/office/officeart/2008/layout/HalfCircleOrganizationChart"/>
    <dgm:cxn modelId="{915444B0-C399-44D8-BBEC-9484FE8A00BE}" type="presParOf" srcId="{E0ACF851-7453-4350-9C31-808B0EE3D4F1}" destId="{B28E9578-F194-4EE9-A716-C44CFB18FBA0}" srcOrd="0" destOrd="0" presId="urn:microsoft.com/office/officeart/2008/layout/HalfCircleOrganizationChart"/>
    <dgm:cxn modelId="{4FEA9CC3-7CBE-4E5F-9FEF-E807A0904833}" type="presParOf" srcId="{E0ACF851-7453-4350-9C31-808B0EE3D4F1}" destId="{6BD4DA15-DDF2-4DE0-97FF-F663F9229A0F}" srcOrd="1" destOrd="0" presId="urn:microsoft.com/office/officeart/2008/layout/HalfCircleOrganizationChart"/>
    <dgm:cxn modelId="{9E06FD77-75BF-4E3F-8505-075E466B91AA}" type="presParOf" srcId="{E0ACF851-7453-4350-9C31-808B0EE3D4F1}" destId="{5FEC6EFF-4920-4591-B2FF-A614FFB0CA14}" srcOrd="2" destOrd="0" presId="urn:microsoft.com/office/officeart/2008/layout/HalfCircleOrganizationChart"/>
    <dgm:cxn modelId="{F4BBF585-18C9-4DCD-8988-F6401291F411}" type="presParOf" srcId="{E0ACF851-7453-4350-9C31-808B0EE3D4F1}" destId="{22119066-77DD-45FD-AD81-11DC2CF9C615}" srcOrd="3" destOrd="0" presId="urn:microsoft.com/office/officeart/2008/layout/HalfCircleOrganizationChart"/>
    <dgm:cxn modelId="{FB392F94-F4EF-4880-83D6-0C4953081E7A}" type="presParOf" srcId="{9B9D92E5-2D25-4382-953A-E39EAD2368B4}" destId="{06386464-F7EC-45D2-A5E0-25240069A933}" srcOrd="1" destOrd="0" presId="urn:microsoft.com/office/officeart/2008/layout/HalfCircleOrganizationChart"/>
    <dgm:cxn modelId="{6926B944-E3FA-4385-AED7-54045C04BD39}" type="presParOf" srcId="{9B9D92E5-2D25-4382-953A-E39EAD2368B4}" destId="{12F641C5-83F6-4FCB-9D0B-1636D06250BE}" srcOrd="2" destOrd="0" presId="urn:microsoft.com/office/officeart/2008/layout/HalfCircleOrganizationChart"/>
    <dgm:cxn modelId="{6B1C899B-FD34-4B91-B454-E3D6C4533C94}" type="presParOf" srcId="{F0C77457-B9B8-46E3-8173-E73EF15D1434}" destId="{E9A79711-9327-406F-B5C9-5966D94CC390}" srcOrd="2" destOrd="0" presId="urn:microsoft.com/office/officeart/2008/layout/HalfCircleOrganizationChart"/>
    <dgm:cxn modelId="{71F01624-DCA0-4693-9865-50DC33790633}" type="presParOf" srcId="{4A4A34A9-E777-4D65-8CCE-D4C702C52409}" destId="{A59CFCAE-D957-4C26-89BE-090A7395E7D1}" srcOrd="6" destOrd="0" presId="urn:microsoft.com/office/officeart/2008/layout/HalfCircleOrganizationChart"/>
    <dgm:cxn modelId="{7304769B-8750-492A-909C-AB222F0E46AE}" type="presParOf" srcId="{4A4A34A9-E777-4D65-8CCE-D4C702C52409}" destId="{DA8245F2-B566-4C07-83C7-110852AD397D}" srcOrd="7" destOrd="0" presId="urn:microsoft.com/office/officeart/2008/layout/HalfCircleOrganizationChart"/>
    <dgm:cxn modelId="{D750C431-7EC8-4C92-B1AE-A8873789FCA3}" type="presParOf" srcId="{DA8245F2-B566-4C07-83C7-110852AD397D}" destId="{A6F907C4-BE6F-48B6-91A0-1F23AF64D223}" srcOrd="0" destOrd="0" presId="urn:microsoft.com/office/officeart/2008/layout/HalfCircleOrganizationChart"/>
    <dgm:cxn modelId="{AC93483C-BCBA-45C1-BB64-0815B28C53CF}" type="presParOf" srcId="{A6F907C4-BE6F-48B6-91A0-1F23AF64D223}" destId="{619ED91B-3A5C-43BB-995B-2AD0AB56C810}" srcOrd="0" destOrd="0" presId="urn:microsoft.com/office/officeart/2008/layout/HalfCircleOrganizationChart"/>
    <dgm:cxn modelId="{767EC6BA-1B49-4D1C-832E-FC2BE56C3A61}" type="presParOf" srcId="{A6F907C4-BE6F-48B6-91A0-1F23AF64D223}" destId="{EE85F9CF-1C27-4FAC-AAFC-AC20B362ECFA}" srcOrd="1" destOrd="0" presId="urn:microsoft.com/office/officeart/2008/layout/HalfCircleOrganizationChart"/>
    <dgm:cxn modelId="{41F8B6D5-E7E2-4EF2-B702-B2E3419EEFCE}" type="presParOf" srcId="{A6F907C4-BE6F-48B6-91A0-1F23AF64D223}" destId="{5B25321C-841F-490A-AEC7-0B27E080DA47}" srcOrd="2" destOrd="0" presId="urn:microsoft.com/office/officeart/2008/layout/HalfCircleOrganizationChart"/>
    <dgm:cxn modelId="{DD7B55E2-6914-4234-B349-777A578C6AF9}" type="presParOf" srcId="{A6F907C4-BE6F-48B6-91A0-1F23AF64D223}" destId="{93A1F6A7-0D94-4920-AD30-667B48755434}" srcOrd="3" destOrd="0" presId="urn:microsoft.com/office/officeart/2008/layout/HalfCircleOrganizationChart"/>
    <dgm:cxn modelId="{01DE7B54-D37C-4162-83CD-76217DB1C99B}" type="presParOf" srcId="{DA8245F2-B566-4C07-83C7-110852AD397D}" destId="{9E2BB2E8-DCBE-48AE-BC77-AB455F77C003}" srcOrd="1" destOrd="0" presId="urn:microsoft.com/office/officeart/2008/layout/HalfCircleOrganizationChart"/>
    <dgm:cxn modelId="{ABE1560C-3EB0-41FF-BFB6-A5C5F14104B1}" type="presParOf" srcId="{DA8245F2-B566-4C07-83C7-110852AD397D}" destId="{0799ED83-0662-457B-84B1-460B60C75778}" srcOrd="2" destOrd="0" presId="urn:microsoft.com/office/officeart/2008/layout/HalfCircleOrganizationChart"/>
    <dgm:cxn modelId="{ABA8B1C0-7682-415D-80AC-3F8CDB707071}" type="presParOf" srcId="{4A4A34A9-E777-4D65-8CCE-D4C702C52409}" destId="{6656D9A5-90A6-4BF9-86B6-35208ED003DE}" srcOrd="8" destOrd="0" presId="urn:microsoft.com/office/officeart/2008/layout/HalfCircleOrganizationChart"/>
    <dgm:cxn modelId="{FB8A6280-7A35-44FA-8F78-1DAF77172936}" type="presParOf" srcId="{4A4A34A9-E777-4D65-8CCE-D4C702C52409}" destId="{B4C4B6CF-882A-4F7F-9D98-C3E9CA2019C6}" srcOrd="9" destOrd="0" presId="urn:microsoft.com/office/officeart/2008/layout/HalfCircleOrganizationChart"/>
    <dgm:cxn modelId="{7F73CFCB-84FA-41EF-A04B-21A2191FBFFD}" type="presParOf" srcId="{B4C4B6CF-882A-4F7F-9D98-C3E9CA2019C6}" destId="{F54C7F66-EEAA-4691-8276-2B371CA188B6}" srcOrd="0" destOrd="0" presId="urn:microsoft.com/office/officeart/2008/layout/HalfCircleOrganizationChart"/>
    <dgm:cxn modelId="{A65A326B-881E-4E3E-88D0-0FDA1B9D6B4D}" type="presParOf" srcId="{F54C7F66-EEAA-4691-8276-2B371CA188B6}" destId="{351E4048-DA7B-4D50-A395-CD0AA224DF79}" srcOrd="0" destOrd="0" presId="urn:microsoft.com/office/officeart/2008/layout/HalfCircleOrganizationChart"/>
    <dgm:cxn modelId="{A17B8A2F-6915-458F-BC7D-31429240F004}" type="presParOf" srcId="{F54C7F66-EEAA-4691-8276-2B371CA188B6}" destId="{9AD03380-7C99-40AE-8091-E5B5C46DB8D7}" srcOrd="1" destOrd="0" presId="urn:microsoft.com/office/officeart/2008/layout/HalfCircleOrganizationChart"/>
    <dgm:cxn modelId="{93FEFB7F-1091-4984-AAC2-E1C293B17AAB}" type="presParOf" srcId="{F54C7F66-EEAA-4691-8276-2B371CA188B6}" destId="{4D5EDBD8-AD12-42C3-B70B-BB7471090FDE}" srcOrd="2" destOrd="0" presId="urn:microsoft.com/office/officeart/2008/layout/HalfCircleOrganizationChart"/>
    <dgm:cxn modelId="{57AFA08B-5E8F-4D2E-85C7-BBA51D183B7E}" type="presParOf" srcId="{F54C7F66-EEAA-4691-8276-2B371CA188B6}" destId="{5BD0D8B2-F941-46E2-85DA-09549D6F3B79}" srcOrd="3" destOrd="0" presId="urn:microsoft.com/office/officeart/2008/layout/HalfCircleOrganizationChart"/>
    <dgm:cxn modelId="{F1EC0773-F8B6-4301-BA2D-D3ABA8BDA9E9}" type="presParOf" srcId="{B4C4B6CF-882A-4F7F-9D98-C3E9CA2019C6}" destId="{1BD66BDB-A5C5-4976-8272-BE818B9A2AC4}" srcOrd="1" destOrd="0" presId="urn:microsoft.com/office/officeart/2008/layout/HalfCircleOrganizationChart"/>
    <dgm:cxn modelId="{BEACCDA9-5155-4E90-8778-6D5499D3105A}" type="presParOf" srcId="{1BD66BDB-A5C5-4976-8272-BE818B9A2AC4}" destId="{85B265EB-C0E2-4C0D-9405-598A522D6BC7}" srcOrd="0" destOrd="0" presId="urn:microsoft.com/office/officeart/2008/layout/HalfCircleOrganizationChart"/>
    <dgm:cxn modelId="{7F13ACE4-5656-40B8-B7E3-C8DE593A78BF}" type="presParOf" srcId="{1BD66BDB-A5C5-4976-8272-BE818B9A2AC4}" destId="{8E866562-584E-4753-B604-CAD307E61DB1}" srcOrd="1" destOrd="0" presId="urn:microsoft.com/office/officeart/2008/layout/HalfCircleOrganizationChart"/>
    <dgm:cxn modelId="{85743B20-E643-478E-BD51-E0856981EBD4}" type="presParOf" srcId="{8E866562-584E-4753-B604-CAD307E61DB1}" destId="{C02857CC-396D-49C2-B4E6-1A24B3EB8FDB}" srcOrd="0" destOrd="0" presId="urn:microsoft.com/office/officeart/2008/layout/HalfCircleOrganizationChart"/>
    <dgm:cxn modelId="{4295FBC4-2F14-444A-BA9C-2C742225C18B}" type="presParOf" srcId="{C02857CC-396D-49C2-B4E6-1A24B3EB8FDB}" destId="{87F2E574-B9F6-42A7-9071-02A9FC2E58D3}" srcOrd="0" destOrd="0" presId="urn:microsoft.com/office/officeart/2008/layout/HalfCircleOrganizationChart"/>
    <dgm:cxn modelId="{428926D3-5CCB-4186-A516-9D3B8ACA79DE}" type="presParOf" srcId="{C02857CC-396D-49C2-B4E6-1A24B3EB8FDB}" destId="{8E4B423A-27EE-47DB-8B55-7CFA58FA7B9F}" srcOrd="1" destOrd="0" presId="urn:microsoft.com/office/officeart/2008/layout/HalfCircleOrganizationChart"/>
    <dgm:cxn modelId="{784CC5CD-4502-478C-AD7F-288475A1E9FE}" type="presParOf" srcId="{C02857CC-396D-49C2-B4E6-1A24B3EB8FDB}" destId="{68326473-E339-4D2A-8B10-E255728E3BBF}" srcOrd="2" destOrd="0" presId="urn:microsoft.com/office/officeart/2008/layout/HalfCircleOrganizationChart"/>
    <dgm:cxn modelId="{35E864BA-BE5F-44E0-B7A9-C29DE1CB73C3}" type="presParOf" srcId="{C02857CC-396D-49C2-B4E6-1A24B3EB8FDB}" destId="{305147E1-2294-4690-B329-2D290A779614}" srcOrd="3" destOrd="0" presId="urn:microsoft.com/office/officeart/2008/layout/HalfCircleOrganizationChart"/>
    <dgm:cxn modelId="{5D1FAD3B-DCDF-4963-B728-5927B21083F5}" type="presParOf" srcId="{8E866562-584E-4753-B604-CAD307E61DB1}" destId="{295C84AF-AEA3-489E-A652-77D927179832}" srcOrd="1" destOrd="0" presId="urn:microsoft.com/office/officeart/2008/layout/HalfCircleOrganizationChart"/>
    <dgm:cxn modelId="{8DFB37EF-3985-4F47-AC1B-EDC65FBB33B6}" type="presParOf" srcId="{8E866562-584E-4753-B604-CAD307E61DB1}" destId="{931B9D7E-A5A4-493F-B1AE-25696868E3E3}" srcOrd="2" destOrd="0" presId="urn:microsoft.com/office/officeart/2008/layout/HalfCircleOrganizationChart"/>
    <dgm:cxn modelId="{3C826B52-EA67-4606-BF36-301A2942039D}" type="presParOf" srcId="{1BD66BDB-A5C5-4976-8272-BE818B9A2AC4}" destId="{2299AEF9-65C5-4CA7-A213-A8DAAFD11453}" srcOrd="2" destOrd="0" presId="urn:microsoft.com/office/officeart/2008/layout/HalfCircleOrganizationChart"/>
    <dgm:cxn modelId="{EE263218-E315-44D2-92A6-F573A9818982}" type="presParOf" srcId="{1BD66BDB-A5C5-4976-8272-BE818B9A2AC4}" destId="{DDE647B2-E587-4A91-B54A-F9E516C48E7A}" srcOrd="3" destOrd="0" presId="urn:microsoft.com/office/officeart/2008/layout/HalfCircleOrganizationChart"/>
    <dgm:cxn modelId="{07E4B7B4-5475-44D3-802F-D4580137A9A3}" type="presParOf" srcId="{DDE647B2-E587-4A91-B54A-F9E516C48E7A}" destId="{BC3972B1-9E10-4A5A-86E5-9A0CEE3DD48D}" srcOrd="0" destOrd="0" presId="urn:microsoft.com/office/officeart/2008/layout/HalfCircleOrganizationChart"/>
    <dgm:cxn modelId="{8A65B938-89C4-49FC-A140-9CD722DDFD9D}" type="presParOf" srcId="{BC3972B1-9E10-4A5A-86E5-9A0CEE3DD48D}" destId="{5831B0E5-AC34-4659-8762-748882FF13A6}" srcOrd="0" destOrd="0" presId="urn:microsoft.com/office/officeart/2008/layout/HalfCircleOrganizationChart"/>
    <dgm:cxn modelId="{75A82E79-C513-4855-8F9E-C300ED85AAB5}" type="presParOf" srcId="{BC3972B1-9E10-4A5A-86E5-9A0CEE3DD48D}" destId="{B461A13E-4D64-4915-8B60-527B7DED0699}" srcOrd="1" destOrd="0" presId="urn:microsoft.com/office/officeart/2008/layout/HalfCircleOrganizationChart"/>
    <dgm:cxn modelId="{A451FEB2-BDAC-439B-89DF-DD9FDE9B4913}" type="presParOf" srcId="{BC3972B1-9E10-4A5A-86E5-9A0CEE3DD48D}" destId="{CF076E3B-1FB8-4D3B-A78A-FD7A1DBC693F}" srcOrd="2" destOrd="0" presId="urn:microsoft.com/office/officeart/2008/layout/HalfCircleOrganizationChart"/>
    <dgm:cxn modelId="{EFF494D4-1D3A-493A-A4ED-6F77E2634E38}" type="presParOf" srcId="{BC3972B1-9E10-4A5A-86E5-9A0CEE3DD48D}" destId="{BC266DDB-362F-4C52-8A9F-64BDDCEF74F3}" srcOrd="3" destOrd="0" presId="urn:microsoft.com/office/officeart/2008/layout/HalfCircleOrganizationChart"/>
    <dgm:cxn modelId="{3A0BC278-B1D4-4AFF-9C2C-53F45006ADB4}" type="presParOf" srcId="{DDE647B2-E587-4A91-B54A-F9E516C48E7A}" destId="{994C75A0-3E78-4917-BE2E-F6F4D68F737E}" srcOrd="1" destOrd="0" presId="urn:microsoft.com/office/officeart/2008/layout/HalfCircleOrganizationChart"/>
    <dgm:cxn modelId="{E8592420-DF1D-4162-94D2-CD9158011BB7}" type="presParOf" srcId="{DDE647B2-E587-4A91-B54A-F9E516C48E7A}" destId="{EF1A6A51-7033-48AF-9E96-D038A26E59B9}" srcOrd="2" destOrd="0" presId="urn:microsoft.com/office/officeart/2008/layout/HalfCircleOrganizationChart"/>
    <dgm:cxn modelId="{BA521AEE-C458-4C95-BB1B-DD1EA95148E8}" type="presParOf" srcId="{1BD66BDB-A5C5-4976-8272-BE818B9A2AC4}" destId="{4AF235D0-0F2B-4831-B7F4-D5663EF0E747}" srcOrd="4" destOrd="0" presId="urn:microsoft.com/office/officeart/2008/layout/HalfCircleOrganizationChart"/>
    <dgm:cxn modelId="{8957DE7A-D5C7-40C8-ACED-84ED17EE9218}" type="presParOf" srcId="{1BD66BDB-A5C5-4976-8272-BE818B9A2AC4}" destId="{5A731687-62AE-4565-B0B4-26E43BA6ACA5}" srcOrd="5" destOrd="0" presId="urn:microsoft.com/office/officeart/2008/layout/HalfCircleOrganizationChart"/>
    <dgm:cxn modelId="{7ADC40DF-2D26-47A3-86AD-160FEC605C5F}" type="presParOf" srcId="{5A731687-62AE-4565-B0B4-26E43BA6ACA5}" destId="{F0482239-AB05-4842-8AF3-F43F20649186}" srcOrd="0" destOrd="0" presId="urn:microsoft.com/office/officeart/2008/layout/HalfCircleOrganizationChart"/>
    <dgm:cxn modelId="{CB95CDEB-C6F0-4486-8057-5F311A13A28F}" type="presParOf" srcId="{F0482239-AB05-4842-8AF3-F43F20649186}" destId="{B0440962-A085-4EE6-8979-C2EFA9D2D571}" srcOrd="0" destOrd="0" presId="urn:microsoft.com/office/officeart/2008/layout/HalfCircleOrganizationChart"/>
    <dgm:cxn modelId="{ABFD93FE-D7DD-47C7-8991-851C20FB499E}" type="presParOf" srcId="{F0482239-AB05-4842-8AF3-F43F20649186}" destId="{C85F0EF0-1BBE-44CA-932C-BC175793A778}" srcOrd="1" destOrd="0" presId="urn:microsoft.com/office/officeart/2008/layout/HalfCircleOrganizationChart"/>
    <dgm:cxn modelId="{980A0D8A-6E1C-415D-91F0-55AFACF9DA8A}" type="presParOf" srcId="{F0482239-AB05-4842-8AF3-F43F20649186}" destId="{F506D453-211E-420B-A0DE-95FE5492813F}" srcOrd="2" destOrd="0" presId="urn:microsoft.com/office/officeart/2008/layout/HalfCircleOrganizationChart"/>
    <dgm:cxn modelId="{3A89876D-BB3D-4BFF-A559-6A4E624711B8}" type="presParOf" srcId="{F0482239-AB05-4842-8AF3-F43F20649186}" destId="{8BE8C4E2-D7B3-4146-95CD-E207346A1D5E}" srcOrd="3" destOrd="0" presId="urn:microsoft.com/office/officeart/2008/layout/HalfCircleOrganizationChart"/>
    <dgm:cxn modelId="{188A7E20-BB7E-4E58-85DA-B3D73E5E3DD9}" type="presParOf" srcId="{5A731687-62AE-4565-B0B4-26E43BA6ACA5}" destId="{2F0EB1AF-F394-4990-8CB3-7C25B28254CC}" srcOrd="1" destOrd="0" presId="urn:microsoft.com/office/officeart/2008/layout/HalfCircleOrganizationChart"/>
    <dgm:cxn modelId="{B00AEAE4-7550-4697-A95C-641D4EFDD5B3}" type="presParOf" srcId="{5A731687-62AE-4565-B0B4-26E43BA6ACA5}" destId="{177D7C63-F20C-4A6D-854C-DF6EF5059E65}" srcOrd="2" destOrd="0" presId="urn:microsoft.com/office/officeart/2008/layout/HalfCircleOrganizationChart"/>
    <dgm:cxn modelId="{E547579E-4FBC-453E-B07F-4ACC2ED3A792}" type="presParOf" srcId="{B4C4B6CF-882A-4F7F-9D98-C3E9CA2019C6}" destId="{C6E3AF5A-9CC4-4C5B-9628-36455DF076B7}" srcOrd="2" destOrd="0" presId="urn:microsoft.com/office/officeart/2008/layout/HalfCircleOrganizationChart"/>
    <dgm:cxn modelId="{F785F4EE-974C-4713-B43B-5C35C2BF894E}" type="presParOf" srcId="{7DAF03EA-CE10-4351-AB12-0F01C736F3D4}" destId="{81210067-EFC1-413F-8D61-D006E243A28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C5901-AD47-47A4-9457-7D3CE9CE3C4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6E6115-0101-4F3D-9C2E-21F42BC8D688}">
      <dgm:prSet phldrT="[Text]"/>
      <dgm:spPr/>
      <dgm:t>
        <a:bodyPr/>
        <a:lstStyle/>
        <a:p>
          <a:r>
            <a:rPr lang="en-US" dirty="0"/>
            <a:t>Higher Minimum Wage Evaluation</a:t>
          </a:r>
        </a:p>
      </dgm:t>
    </dgm:pt>
    <dgm:pt modelId="{63F33120-232D-4E46-A8F8-FD19AD2023E6}" type="parTrans" cxnId="{59060C85-5172-4BD3-BD9F-3DE59912DA2E}">
      <dgm:prSet/>
      <dgm:spPr/>
      <dgm:t>
        <a:bodyPr/>
        <a:lstStyle/>
        <a:p>
          <a:endParaRPr lang="en-US"/>
        </a:p>
      </dgm:t>
    </dgm:pt>
    <dgm:pt modelId="{A9A33721-6A4A-4CEE-BAC5-51CBE09CC256}" type="sibTrans" cxnId="{59060C85-5172-4BD3-BD9F-3DE59912DA2E}">
      <dgm:prSet/>
      <dgm:spPr/>
      <dgm:t>
        <a:bodyPr/>
        <a:lstStyle/>
        <a:p>
          <a:endParaRPr lang="en-US"/>
        </a:p>
      </dgm:t>
    </dgm:pt>
    <dgm:pt modelId="{C622FD2B-A257-4672-BE36-7BCFAEAAED8A}">
      <dgm:prSet phldrT="[Text]"/>
      <dgm:spPr/>
      <dgm:t>
        <a:bodyPr/>
        <a:lstStyle/>
        <a:p>
          <a:r>
            <a:rPr lang="en-US" dirty="0"/>
            <a:t>Project 1: Evaluation of Communication to Increase Awareness</a:t>
          </a:r>
        </a:p>
      </dgm:t>
    </dgm:pt>
    <dgm:pt modelId="{77FC0850-6DBC-43BB-8BF4-84243FCB5AD6}" type="parTrans" cxnId="{EE84BE07-52CF-41E3-93B8-FD9259C8C5D5}">
      <dgm:prSet/>
      <dgm:spPr/>
      <dgm:t>
        <a:bodyPr/>
        <a:lstStyle/>
        <a:p>
          <a:endParaRPr lang="en-US"/>
        </a:p>
      </dgm:t>
    </dgm:pt>
    <dgm:pt modelId="{00DA46FA-BFEF-40DC-B75B-FD09AB3BAC0B}" type="sibTrans" cxnId="{EE84BE07-52CF-41E3-93B8-FD9259C8C5D5}">
      <dgm:prSet/>
      <dgm:spPr/>
      <dgm:t>
        <a:bodyPr/>
        <a:lstStyle/>
        <a:p>
          <a:endParaRPr lang="en-US"/>
        </a:p>
      </dgm:t>
    </dgm:pt>
    <dgm:pt modelId="{C6C6439C-FE32-4397-977D-07FAC5D17849}">
      <dgm:prSet phldrT="[Text]"/>
      <dgm:spPr/>
      <dgm:t>
        <a:bodyPr/>
        <a:lstStyle/>
        <a:p>
          <a:r>
            <a:rPr lang="en-US" dirty="0"/>
            <a:t>Project 2: Evaluation of Recipient Experience</a:t>
          </a:r>
        </a:p>
      </dgm:t>
    </dgm:pt>
    <dgm:pt modelId="{1FAD621F-8CD3-41C7-B29B-2B11448FB7A7}" type="parTrans" cxnId="{312B621E-6871-4E97-9DE7-CFD0DA29D5ED}">
      <dgm:prSet/>
      <dgm:spPr/>
      <dgm:t>
        <a:bodyPr/>
        <a:lstStyle/>
        <a:p>
          <a:endParaRPr lang="en-US"/>
        </a:p>
      </dgm:t>
    </dgm:pt>
    <dgm:pt modelId="{0C0E4D4A-0C55-44B9-B34A-D6241C6C7B93}" type="sibTrans" cxnId="{312B621E-6871-4E97-9DE7-CFD0DA29D5ED}">
      <dgm:prSet/>
      <dgm:spPr/>
      <dgm:t>
        <a:bodyPr/>
        <a:lstStyle/>
        <a:p>
          <a:endParaRPr lang="en-US"/>
        </a:p>
      </dgm:t>
    </dgm:pt>
    <dgm:pt modelId="{A20CFF7B-8066-4A6F-9C0F-1813B54D410C}">
      <dgm:prSet phldrT="[Text]"/>
      <dgm:spPr/>
      <dgm:t>
        <a:bodyPr/>
        <a:lstStyle/>
        <a:p>
          <a:r>
            <a:rPr lang="en-US" dirty="0"/>
            <a:t>Project 3: Evaluation of Impact on Small Businesses</a:t>
          </a:r>
        </a:p>
      </dgm:t>
    </dgm:pt>
    <dgm:pt modelId="{3A4F0964-D71A-4E8B-A389-658876430862}" type="parTrans" cxnId="{E37E1577-5CE9-408C-948A-505F9220F69C}">
      <dgm:prSet/>
      <dgm:spPr/>
      <dgm:t>
        <a:bodyPr/>
        <a:lstStyle/>
        <a:p>
          <a:endParaRPr lang="en-US"/>
        </a:p>
      </dgm:t>
    </dgm:pt>
    <dgm:pt modelId="{3914D058-48ED-4993-B894-2F1757A44916}" type="sibTrans" cxnId="{E37E1577-5CE9-408C-948A-505F9220F69C}">
      <dgm:prSet/>
      <dgm:spPr/>
      <dgm:t>
        <a:bodyPr/>
        <a:lstStyle/>
        <a:p>
          <a:endParaRPr lang="en-US"/>
        </a:p>
      </dgm:t>
    </dgm:pt>
    <dgm:pt modelId="{18D94892-C09A-408A-8BA8-219EA0C63600}">
      <dgm:prSet phldrT="[Text]"/>
      <dgm:spPr/>
      <dgm:t>
        <a:bodyPr/>
        <a:lstStyle/>
        <a:p>
          <a:r>
            <a:rPr lang="en-US" dirty="0"/>
            <a:t>Program Governance and Management</a:t>
          </a:r>
        </a:p>
      </dgm:t>
    </dgm:pt>
    <dgm:pt modelId="{E840D8DD-66ED-465A-BC9B-9B6825D02EE2}" type="parTrans" cxnId="{E103E1CC-50BA-4ADE-A3DE-8C51B0BBD88F}">
      <dgm:prSet/>
      <dgm:spPr/>
      <dgm:t>
        <a:bodyPr/>
        <a:lstStyle/>
        <a:p>
          <a:endParaRPr lang="en-CA"/>
        </a:p>
      </dgm:t>
    </dgm:pt>
    <dgm:pt modelId="{5CF3F891-2D25-4FA9-AFE0-E879DA4AD05A}" type="sibTrans" cxnId="{E103E1CC-50BA-4ADE-A3DE-8C51B0BBD88F}">
      <dgm:prSet/>
      <dgm:spPr/>
      <dgm:t>
        <a:bodyPr/>
        <a:lstStyle/>
        <a:p>
          <a:endParaRPr lang="en-CA"/>
        </a:p>
      </dgm:t>
    </dgm:pt>
    <dgm:pt modelId="{BBE1ED95-78FA-47D5-B103-6EFEE4ED733C}">
      <dgm:prSet phldrT="[Text]"/>
      <dgm:spPr/>
      <dgm:t>
        <a:bodyPr/>
        <a:lstStyle/>
        <a:p>
          <a:r>
            <a:rPr lang="en-US" dirty="0"/>
            <a:t>Monthly Program Team Meetings</a:t>
          </a:r>
        </a:p>
      </dgm:t>
    </dgm:pt>
    <dgm:pt modelId="{DCFE6E63-1A00-4C4A-B0CB-C9EBB341F96A}" type="parTrans" cxnId="{5741DAFF-A320-4AB9-AE3B-C687CD354573}">
      <dgm:prSet/>
      <dgm:spPr/>
      <dgm:t>
        <a:bodyPr/>
        <a:lstStyle/>
        <a:p>
          <a:endParaRPr lang="en-CA"/>
        </a:p>
      </dgm:t>
    </dgm:pt>
    <dgm:pt modelId="{FDEA883A-3C75-41C4-8B9D-CA3B309F311D}" type="sibTrans" cxnId="{5741DAFF-A320-4AB9-AE3B-C687CD354573}">
      <dgm:prSet/>
      <dgm:spPr/>
      <dgm:t>
        <a:bodyPr/>
        <a:lstStyle/>
        <a:p>
          <a:endParaRPr lang="en-CA"/>
        </a:p>
      </dgm:t>
    </dgm:pt>
    <dgm:pt modelId="{4AE88D4C-A993-404E-916C-B6A2E7A3F739}">
      <dgm:prSet phldrT="[Text]"/>
      <dgm:spPr/>
      <dgm:t>
        <a:bodyPr/>
        <a:lstStyle/>
        <a:p>
          <a:r>
            <a:rPr lang="en-US" dirty="0"/>
            <a:t>Program Advisory Committee Quarterly Meetings</a:t>
          </a:r>
        </a:p>
      </dgm:t>
    </dgm:pt>
    <dgm:pt modelId="{76E2FF14-3B41-409A-95CB-A19442458A99}" type="parTrans" cxnId="{50E6DA9A-D383-4F12-8B95-6FB9D403BAE5}">
      <dgm:prSet/>
      <dgm:spPr/>
      <dgm:t>
        <a:bodyPr/>
        <a:lstStyle/>
        <a:p>
          <a:endParaRPr lang="en-CA"/>
        </a:p>
      </dgm:t>
    </dgm:pt>
    <dgm:pt modelId="{E6747D74-BB9A-44D6-B31F-49160DC2A19D}" type="sibTrans" cxnId="{50E6DA9A-D383-4F12-8B95-6FB9D403BAE5}">
      <dgm:prSet/>
      <dgm:spPr/>
      <dgm:t>
        <a:bodyPr/>
        <a:lstStyle/>
        <a:p>
          <a:endParaRPr lang="en-CA"/>
        </a:p>
      </dgm:t>
    </dgm:pt>
    <dgm:pt modelId="{A6B27904-C6B0-4CD9-8CD0-375722D6E3A7}">
      <dgm:prSet phldrT="[Text]"/>
      <dgm:spPr/>
      <dgm:t>
        <a:bodyPr/>
        <a:lstStyle/>
        <a:p>
          <a:r>
            <a:rPr lang="en-US" dirty="0"/>
            <a:t>Program Progress Reports (2 per Year)</a:t>
          </a:r>
        </a:p>
      </dgm:t>
    </dgm:pt>
    <dgm:pt modelId="{95E3A491-B7FA-4741-8CB0-90F79A4CADC2}" type="parTrans" cxnId="{0F2B70A1-B81D-403C-98EB-90337F33385B}">
      <dgm:prSet/>
      <dgm:spPr/>
      <dgm:t>
        <a:bodyPr/>
        <a:lstStyle/>
        <a:p>
          <a:endParaRPr lang="en-CA"/>
        </a:p>
      </dgm:t>
    </dgm:pt>
    <dgm:pt modelId="{4BDE6416-2AD6-4CD2-8D5C-027D84BBE283}" type="sibTrans" cxnId="{0F2B70A1-B81D-403C-98EB-90337F33385B}">
      <dgm:prSet/>
      <dgm:spPr/>
      <dgm:t>
        <a:bodyPr/>
        <a:lstStyle/>
        <a:p>
          <a:endParaRPr lang="en-CA"/>
        </a:p>
      </dgm:t>
    </dgm:pt>
    <dgm:pt modelId="{2B3D6818-302C-44E2-BC7E-9555FCB0D488}" type="pres">
      <dgm:prSet presAssocID="{186C5901-AD47-47A4-9457-7D3CE9CE3C4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602BB7C-4FAA-41F8-9D87-759D503EB9FA}" type="pres">
      <dgm:prSet presAssocID="{8A6E6115-0101-4F3D-9C2E-21F42BC8D688}" presName="hierRoot1" presStyleCnt="0">
        <dgm:presLayoutVars>
          <dgm:hierBranch val="init"/>
        </dgm:presLayoutVars>
      </dgm:prSet>
      <dgm:spPr/>
    </dgm:pt>
    <dgm:pt modelId="{53B05DEF-8341-4F2B-B1EA-BB9C16713B7F}" type="pres">
      <dgm:prSet presAssocID="{8A6E6115-0101-4F3D-9C2E-21F42BC8D688}" presName="rootComposite1" presStyleCnt="0"/>
      <dgm:spPr/>
    </dgm:pt>
    <dgm:pt modelId="{9AF2B2A9-5ADE-4621-9AD5-48F2F7BC5229}" type="pres">
      <dgm:prSet presAssocID="{8A6E6115-0101-4F3D-9C2E-21F42BC8D688}" presName="rootText1" presStyleLbl="node0" presStyleIdx="0" presStyleCnt="1">
        <dgm:presLayoutVars>
          <dgm:chPref val="3"/>
        </dgm:presLayoutVars>
      </dgm:prSet>
      <dgm:spPr/>
    </dgm:pt>
    <dgm:pt modelId="{88185F45-D0A1-4026-9F3C-B5C83C75124E}" type="pres">
      <dgm:prSet presAssocID="{8A6E6115-0101-4F3D-9C2E-21F42BC8D688}" presName="rootConnector1" presStyleLbl="node1" presStyleIdx="0" presStyleCnt="0"/>
      <dgm:spPr/>
    </dgm:pt>
    <dgm:pt modelId="{FA6161B5-E666-49AA-B063-AB7DF9108711}" type="pres">
      <dgm:prSet presAssocID="{8A6E6115-0101-4F3D-9C2E-21F42BC8D688}" presName="hierChild2" presStyleCnt="0"/>
      <dgm:spPr/>
    </dgm:pt>
    <dgm:pt modelId="{AC46AC2C-1DFF-4E1B-808C-B0716FF2E808}" type="pres">
      <dgm:prSet presAssocID="{E840D8DD-66ED-465A-BC9B-9B6825D02EE2}" presName="Name37" presStyleLbl="parChTrans1D2" presStyleIdx="0" presStyleCnt="4"/>
      <dgm:spPr/>
    </dgm:pt>
    <dgm:pt modelId="{53C13927-57C5-4375-B42D-56B1288C8386}" type="pres">
      <dgm:prSet presAssocID="{18D94892-C09A-408A-8BA8-219EA0C63600}" presName="hierRoot2" presStyleCnt="0">
        <dgm:presLayoutVars>
          <dgm:hierBranch/>
        </dgm:presLayoutVars>
      </dgm:prSet>
      <dgm:spPr/>
    </dgm:pt>
    <dgm:pt modelId="{EC291FDB-EAE4-436A-80FA-E5A6C9C21A5B}" type="pres">
      <dgm:prSet presAssocID="{18D94892-C09A-408A-8BA8-219EA0C63600}" presName="rootComposite" presStyleCnt="0"/>
      <dgm:spPr/>
    </dgm:pt>
    <dgm:pt modelId="{DDEF70E0-370C-47C3-93AA-3780720C633B}" type="pres">
      <dgm:prSet presAssocID="{18D94892-C09A-408A-8BA8-219EA0C63600}" presName="rootText" presStyleLbl="node2" presStyleIdx="0" presStyleCnt="4">
        <dgm:presLayoutVars>
          <dgm:chPref val="3"/>
        </dgm:presLayoutVars>
      </dgm:prSet>
      <dgm:spPr/>
    </dgm:pt>
    <dgm:pt modelId="{990B8C6E-5FD0-4506-BB07-A07495EEDB36}" type="pres">
      <dgm:prSet presAssocID="{18D94892-C09A-408A-8BA8-219EA0C63600}" presName="rootConnector" presStyleLbl="node2" presStyleIdx="0" presStyleCnt="4"/>
      <dgm:spPr/>
    </dgm:pt>
    <dgm:pt modelId="{DD68EFAA-698B-4F14-854A-66AB27372934}" type="pres">
      <dgm:prSet presAssocID="{18D94892-C09A-408A-8BA8-219EA0C63600}" presName="hierChild4" presStyleCnt="0"/>
      <dgm:spPr/>
    </dgm:pt>
    <dgm:pt modelId="{B504C1FF-161B-4D86-9950-CDD443ECC136}" type="pres">
      <dgm:prSet presAssocID="{DCFE6E63-1A00-4C4A-B0CB-C9EBB341F96A}" presName="Name35" presStyleLbl="parChTrans1D3" presStyleIdx="0" presStyleCnt="3"/>
      <dgm:spPr/>
    </dgm:pt>
    <dgm:pt modelId="{DC229EC6-6990-4BA0-9F3A-D76607D444FE}" type="pres">
      <dgm:prSet presAssocID="{BBE1ED95-78FA-47D5-B103-6EFEE4ED733C}" presName="hierRoot2" presStyleCnt="0">
        <dgm:presLayoutVars>
          <dgm:hierBranch val="init"/>
        </dgm:presLayoutVars>
      </dgm:prSet>
      <dgm:spPr/>
    </dgm:pt>
    <dgm:pt modelId="{EDE8ABEA-7B11-43E2-AAC6-6D4EE0F06903}" type="pres">
      <dgm:prSet presAssocID="{BBE1ED95-78FA-47D5-B103-6EFEE4ED733C}" presName="rootComposite" presStyleCnt="0"/>
      <dgm:spPr/>
    </dgm:pt>
    <dgm:pt modelId="{6BA7C7A7-CD5F-42E1-ADA0-C8F3D6E663E9}" type="pres">
      <dgm:prSet presAssocID="{BBE1ED95-78FA-47D5-B103-6EFEE4ED733C}" presName="rootText" presStyleLbl="node3" presStyleIdx="0" presStyleCnt="3">
        <dgm:presLayoutVars>
          <dgm:chPref val="3"/>
        </dgm:presLayoutVars>
      </dgm:prSet>
      <dgm:spPr/>
    </dgm:pt>
    <dgm:pt modelId="{E2838F21-ADD9-41BD-9417-3693B73DEA87}" type="pres">
      <dgm:prSet presAssocID="{BBE1ED95-78FA-47D5-B103-6EFEE4ED733C}" presName="rootConnector" presStyleLbl="node3" presStyleIdx="0" presStyleCnt="3"/>
      <dgm:spPr/>
    </dgm:pt>
    <dgm:pt modelId="{54716D91-58DD-47CD-ACC8-101F06CBFE6B}" type="pres">
      <dgm:prSet presAssocID="{BBE1ED95-78FA-47D5-B103-6EFEE4ED733C}" presName="hierChild4" presStyleCnt="0"/>
      <dgm:spPr/>
    </dgm:pt>
    <dgm:pt modelId="{4AA8769A-1436-47B1-B4E4-12081332F0C4}" type="pres">
      <dgm:prSet presAssocID="{BBE1ED95-78FA-47D5-B103-6EFEE4ED733C}" presName="hierChild5" presStyleCnt="0"/>
      <dgm:spPr/>
    </dgm:pt>
    <dgm:pt modelId="{D9D8BBB4-D1BB-4D08-816F-025BBDACD734}" type="pres">
      <dgm:prSet presAssocID="{76E2FF14-3B41-409A-95CB-A19442458A99}" presName="Name35" presStyleLbl="parChTrans1D3" presStyleIdx="1" presStyleCnt="3"/>
      <dgm:spPr/>
    </dgm:pt>
    <dgm:pt modelId="{41291727-4A2C-456C-8038-E043E1625E26}" type="pres">
      <dgm:prSet presAssocID="{4AE88D4C-A993-404E-916C-B6A2E7A3F739}" presName="hierRoot2" presStyleCnt="0">
        <dgm:presLayoutVars>
          <dgm:hierBranch val="init"/>
        </dgm:presLayoutVars>
      </dgm:prSet>
      <dgm:spPr/>
    </dgm:pt>
    <dgm:pt modelId="{BE7BD3C2-2B8A-4D75-B741-F0AF040CFF45}" type="pres">
      <dgm:prSet presAssocID="{4AE88D4C-A993-404E-916C-B6A2E7A3F739}" presName="rootComposite" presStyleCnt="0"/>
      <dgm:spPr/>
    </dgm:pt>
    <dgm:pt modelId="{09E5729D-7077-4105-8C39-805BCBF9DA97}" type="pres">
      <dgm:prSet presAssocID="{4AE88D4C-A993-404E-916C-B6A2E7A3F739}" presName="rootText" presStyleLbl="node3" presStyleIdx="1" presStyleCnt="3">
        <dgm:presLayoutVars>
          <dgm:chPref val="3"/>
        </dgm:presLayoutVars>
      </dgm:prSet>
      <dgm:spPr/>
    </dgm:pt>
    <dgm:pt modelId="{DD343F6C-93CF-4851-9F7F-5DB219E49EE0}" type="pres">
      <dgm:prSet presAssocID="{4AE88D4C-A993-404E-916C-B6A2E7A3F739}" presName="rootConnector" presStyleLbl="node3" presStyleIdx="1" presStyleCnt="3"/>
      <dgm:spPr/>
    </dgm:pt>
    <dgm:pt modelId="{D4AA8E15-09AE-4DAF-809A-D292B87CC672}" type="pres">
      <dgm:prSet presAssocID="{4AE88D4C-A993-404E-916C-B6A2E7A3F739}" presName="hierChild4" presStyleCnt="0"/>
      <dgm:spPr/>
    </dgm:pt>
    <dgm:pt modelId="{2186A490-55DF-4E02-928D-B0ED243199CC}" type="pres">
      <dgm:prSet presAssocID="{4AE88D4C-A993-404E-916C-B6A2E7A3F739}" presName="hierChild5" presStyleCnt="0"/>
      <dgm:spPr/>
    </dgm:pt>
    <dgm:pt modelId="{A5992C56-523A-46FD-80A3-7D4492B2BC97}" type="pres">
      <dgm:prSet presAssocID="{95E3A491-B7FA-4741-8CB0-90F79A4CADC2}" presName="Name35" presStyleLbl="parChTrans1D3" presStyleIdx="2" presStyleCnt="3"/>
      <dgm:spPr/>
    </dgm:pt>
    <dgm:pt modelId="{D71690C3-7414-475A-97A3-7783DB6A500A}" type="pres">
      <dgm:prSet presAssocID="{A6B27904-C6B0-4CD9-8CD0-375722D6E3A7}" presName="hierRoot2" presStyleCnt="0">
        <dgm:presLayoutVars>
          <dgm:hierBranch val="init"/>
        </dgm:presLayoutVars>
      </dgm:prSet>
      <dgm:spPr/>
    </dgm:pt>
    <dgm:pt modelId="{A4D2436F-94D4-43B1-98A2-060914D30ED9}" type="pres">
      <dgm:prSet presAssocID="{A6B27904-C6B0-4CD9-8CD0-375722D6E3A7}" presName="rootComposite" presStyleCnt="0"/>
      <dgm:spPr/>
    </dgm:pt>
    <dgm:pt modelId="{06F46A73-738B-4884-9696-9BCAF562F883}" type="pres">
      <dgm:prSet presAssocID="{A6B27904-C6B0-4CD9-8CD0-375722D6E3A7}" presName="rootText" presStyleLbl="node3" presStyleIdx="2" presStyleCnt="3">
        <dgm:presLayoutVars>
          <dgm:chPref val="3"/>
        </dgm:presLayoutVars>
      </dgm:prSet>
      <dgm:spPr/>
    </dgm:pt>
    <dgm:pt modelId="{0C74E6BF-1BDD-42AD-AD2D-8CAD4F39076A}" type="pres">
      <dgm:prSet presAssocID="{A6B27904-C6B0-4CD9-8CD0-375722D6E3A7}" presName="rootConnector" presStyleLbl="node3" presStyleIdx="2" presStyleCnt="3"/>
      <dgm:spPr/>
    </dgm:pt>
    <dgm:pt modelId="{D5710CFE-7243-4B12-80A6-783B33BB0F48}" type="pres">
      <dgm:prSet presAssocID="{A6B27904-C6B0-4CD9-8CD0-375722D6E3A7}" presName="hierChild4" presStyleCnt="0"/>
      <dgm:spPr/>
    </dgm:pt>
    <dgm:pt modelId="{D22AA4A5-0113-41DC-8D0E-741EA6893903}" type="pres">
      <dgm:prSet presAssocID="{A6B27904-C6B0-4CD9-8CD0-375722D6E3A7}" presName="hierChild5" presStyleCnt="0"/>
      <dgm:spPr/>
    </dgm:pt>
    <dgm:pt modelId="{502D95E0-77C1-45B0-BE5B-65AACCD48533}" type="pres">
      <dgm:prSet presAssocID="{18D94892-C09A-408A-8BA8-219EA0C63600}" presName="hierChild5" presStyleCnt="0"/>
      <dgm:spPr/>
    </dgm:pt>
    <dgm:pt modelId="{356D83AB-5399-4FC6-A5B9-B3EBE684B317}" type="pres">
      <dgm:prSet presAssocID="{77FC0850-6DBC-43BB-8BF4-84243FCB5AD6}" presName="Name37" presStyleLbl="parChTrans1D2" presStyleIdx="1" presStyleCnt="4"/>
      <dgm:spPr/>
    </dgm:pt>
    <dgm:pt modelId="{8FD7AD96-3A32-4BC4-8EC7-ABA78C960E67}" type="pres">
      <dgm:prSet presAssocID="{C622FD2B-A257-4672-BE36-7BCFAEAAED8A}" presName="hierRoot2" presStyleCnt="0">
        <dgm:presLayoutVars>
          <dgm:hierBranch val="init"/>
        </dgm:presLayoutVars>
      </dgm:prSet>
      <dgm:spPr/>
    </dgm:pt>
    <dgm:pt modelId="{3E6AF565-62B4-4315-8490-3DDD388F4707}" type="pres">
      <dgm:prSet presAssocID="{C622FD2B-A257-4672-BE36-7BCFAEAAED8A}" presName="rootComposite" presStyleCnt="0"/>
      <dgm:spPr/>
    </dgm:pt>
    <dgm:pt modelId="{DE2E55C5-53A1-4E1B-89D2-021635F4E234}" type="pres">
      <dgm:prSet presAssocID="{C622FD2B-A257-4672-BE36-7BCFAEAAED8A}" presName="rootText" presStyleLbl="node2" presStyleIdx="1" presStyleCnt="4">
        <dgm:presLayoutVars>
          <dgm:chPref val="3"/>
        </dgm:presLayoutVars>
      </dgm:prSet>
      <dgm:spPr/>
    </dgm:pt>
    <dgm:pt modelId="{9F7E2A62-175E-4F43-8BCF-B036CE4E8E99}" type="pres">
      <dgm:prSet presAssocID="{C622FD2B-A257-4672-BE36-7BCFAEAAED8A}" presName="rootConnector" presStyleLbl="node2" presStyleIdx="1" presStyleCnt="4"/>
      <dgm:spPr/>
    </dgm:pt>
    <dgm:pt modelId="{F4B9E482-B1CF-4029-9E0D-1076B14D45B9}" type="pres">
      <dgm:prSet presAssocID="{C622FD2B-A257-4672-BE36-7BCFAEAAED8A}" presName="hierChild4" presStyleCnt="0"/>
      <dgm:spPr/>
    </dgm:pt>
    <dgm:pt modelId="{86BB1D94-DEF4-458E-92D2-441789A22F3E}" type="pres">
      <dgm:prSet presAssocID="{C622FD2B-A257-4672-BE36-7BCFAEAAED8A}" presName="hierChild5" presStyleCnt="0"/>
      <dgm:spPr/>
    </dgm:pt>
    <dgm:pt modelId="{2C601A56-87B0-4B5E-B0CC-A5E395B8FBD5}" type="pres">
      <dgm:prSet presAssocID="{1FAD621F-8CD3-41C7-B29B-2B11448FB7A7}" presName="Name37" presStyleLbl="parChTrans1D2" presStyleIdx="2" presStyleCnt="4"/>
      <dgm:spPr/>
    </dgm:pt>
    <dgm:pt modelId="{A6134552-D83A-4BB6-88C9-2C281F478768}" type="pres">
      <dgm:prSet presAssocID="{C6C6439C-FE32-4397-977D-07FAC5D17849}" presName="hierRoot2" presStyleCnt="0">
        <dgm:presLayoutVars>
          <dgm:hierBranch val="init"/>
        </dgm:presLayoutVars>
      </dgm:prSet>
      <dgm:spPr/>
    </dgm:pt>
    <dgm:pt modelId="{CBABF3B7-E5CF-4D68-AC77-390AC1044C67}" type="pres">
      <dgm:prSet presAssocID="{C6C6439C-FE32-4397-977D-07FAC5D17849}" presName="rootComposite" presStyleCnt="0"/>
      <dgm:spPr/>
    </dgm:pt>
    <dgm:pt modelId="{7024BDED-BED0-49BC-8949-3C6A5FEB3442}" type="pres">
      <dgm:prSet presAssocID="{C6C6439C-FE32-4397-977D-07FAC5D17849}" presName="rootText" presStyleLbl="node2" presStyleIdx="2" presStyleCnt="4">
        <dgm:presLayoutVars>
          <dgm:chPref val="3"/>
        </dgm:presLayoutVars>
      </dgm:prSet>
      <dgm:spPr/>
    </dgm:pt>
    <dgm:pt modelId="{203D634D-946A-4FA6-9402-A2FC67DF2E80}" type="pres">
      <dgm:prSet presAssocID="{C6C6439C-FE32-4397-977D-07FAC5D17849}" presName="rootConnector" presStyleLbl="node2" presStyleIdx="2" presStyleCnt="4"/>
      <dgm:spPr/>
    </dgm:pt>
    <dgm:pt modelId="{2BF35838-5C2D-4459-BD69-FAD7E9D05381}" type="pres">
      <dgm:prSet presAssocID="{C6C6439C-FE32-4397-977D-07FAC5D17849}" presName="hierChild4" presStyleCnt="0"/>
      <dgm:spPr/>
    </dgm:pt>
    <dgm:pt modelId="{6A067E76-7113-4500-A018-04E50F7D2848}" type="pres">
      <dgm:prSet presAssocID="{C6C6439C-FE32-4397-977D-07FAC5D17849}" presName="hierChild5" presStyleCnt="0"/>
      <dgm:spPr/>
    </dgm:pt>
    <dgm:pt modelId="{E6D3C274-FDA3-428A-8832-6CFB26B45DC1}" type="pres">
      <dgm:prSet presAssocID="{3A4F0964-D71A-4E8B-A389-658876430862}" presName="Name37" presStyleLbl="parChTrans1D2" presStyleIdx="3" presStyleCnt="4"/>
      <dgm:spPr/>
    </dgm:pt>
    <dgm:pt modelId="{D58E5E97-65D9-45F0-95DA-C7B6F2BBE1C8}" type="pres">
      <dgm:prSet presAssocID="{A20CFF7B-8066-4A6F-9C0F-1813B54D410C}" presName="hierRoot2" presStyleCnt="0">
        <dgm:presLayoutVars>
          <dgm:hierBranch val="init"/>
        </dgm:presLayoutVars>
      </dgm:prSet>
      <dgm:spPr/>
    </dgm:pt>
    <dgm:pt modelId="{53BF2269-0E6E-4FEA-9570-56255FFF9091}" type="pres">
      <dgm:prSet presAssocID="{A20CFF7B-8066-4A6F-9C0F-1813B54D410C}" presName="rootComposite" presStyleCnt="0"/>
      <dgm:spPr/>
    </dgm:pt>
    <dgm:pt modelId="{5DDC1755-AFFA-4773-9B60-A5BAE4B91F0B}" type="pres">
      <dgm:prSet presAssocID="{A20CFF7B-8066-4A6F-9C0F-1813B54D410C}" presName="rootText" presStyleLbl="node2" presStyleIdx="3" presStyleCnt="4">
        <dgm:presLayoutVars>
          <dgm:chPref val="3"/>
        </dgm:presLayoutVars>
      </dgm:prSet>
      <dgm:spPr/>
    </dgm:pt>
    <dgm:pt modelId="{A3DB79B9-0939-4BDE-958E-EEE32AB10407}" type="pres">
      <dgm:prSet presAssocID="{A20CFF7B-8066-4A6F-9C0F-1813B54D410C}" presName="rootConnector" presStyleLbl="node2" presStyleIdx="3" presStyleCnt="4"/>
      <dgm:spPr/>
    </dgm:pt>
    <dgm:pt modelId="{274F6780-756A-4FFF-8231-75CEEFD9F9C2}" type="pres">
      <dgm:prSet presAssocID="{A20CFF7B-8066-4A6F-9C0F-1813B54D410C}" presName="hierChild4" presStyleCnt="0"/>
      <dgm:spPr/>
    </dgm:pt>
    <dgm:pt modelId="{408830D0-2995-457C-AC67-9F416A2BA0FD}" type="pres">
      <dgm:prSet presAssocID="{A20CFF7B-8066-4A6F-9C0F-1813B54D410C}" presName="hierChild5" presStyleCnt="0"/>
      <dgm:spPr/>
    </dgm:pt>
    <dgm:pt modelId="{882718BE-CB51-4D5F-954C-AFD4DB66F272}" type="pres">
      <dgm:prSet presAssocID="{8A6E6115-0101-4F3D-9C2E-21F42BC8D688}" presName="hierChild3" presStyleCnt="0"/>
      <dgm:spPr/>
    </dgm:pt>
  </dgm:ptLst>
  <dgm:cxnLst>
    <dgm:cxn modelId="{EE84BE07-52CF-41E3-93B8-FD9259C8C5D5}" srcId="{8A6E6115-0101-4F3D-9C2E-21F42BC8D688}" destId="{C622FD2B-A257-4672-BE36-7BCFAEAAED8A}" srcOrd="1" destOrd="0" parTransId="{77FC0850-6DBC-43BB-8BF4-84243FCB5AD6}" sibTransId="{00DA46FA-BFEF-40DC-B75B-FD09AB3BAC0B}"/>
    <dgm:cxn modelId="{33233B10-159C-4016-A41A-1A7470346637}" type="presOf" srcId="{A20CFF7B-8066-4A6F-9C0F-1813B54D410C}" destId="{5DDC1755-AFFA-4773-9B60-A5BAE4B91F0B}" srcOrd="0" destOrd="0" presId="urn:microsoft.com/office/officeart/2005/8/layout/orgChart1"/>
    <dgm:cxn modelId="{46446B13-2E08-400A-B772-BF054C78A91F}" type="presOf" srcId="{1FAD621F-8CD3-41C7-B29B-2B11448FB7A7}" destId="{2C601A56-87B0-4B5E-B0CC-A5E395B8FBD5}" srcOrd="0" destOrd="0" presId="urn:microsoft.com/office/officeart/2005/8/layout/orgChart1"/>
    <dgm:cxn modelId="{FEA4D715-9DBD-4EAF-8CAE-DA9E938AB845}" type="presOf" srcId="{C622FD2B-A257-4672-BE36-7BCFAEAAED8A}" destId="{9F7E2A62-175E-4F43-8BCF-B036CE4E8E99}" srcOrd="1" destOrd="0" presId="urn:microsoft.com/office/officeart/2005/8/layout/orgChart1"/>
    <dgm:cxn modelId="{312B621E-6871-4E97-9DE7-CFD0DA29D5ED}" srcId="{8A6E6115-0101-4F3D-9C2E-21F42BC8D688}" destId="{C6C6439C-FE32-4397-977D-07FAC5D17849}" srcOrd="2" destOrd="0" parTransId="{1FAD621F-8CD3-41C7-B29B-2B11448FB7A7}" sibTransId="{0C0E4D4A-0C55-44B9-B34A-D6241C6C7B93}"/>
    <dgm:cxn modelId="{C679721E-B48C-4B6D-BA6B-7A65E59DE69E}" type="presOf" srcId="{77FC0850-6DBC-43BB-8BF4-84243FCB5AD6}" destId="{356D83AB-5399-4FC6-A5B9-B3EBE684B317}" srcOrd="0" destOrd="0" presId="urn:microsoft.com/office/officeart/2005/8/layout/orgChart1"/>
    <dgm:cxn modelId="{B274C329-9E6D-4852-AF99-19B85A4AF303}" type="presOf" srcId="{3A4F0964-D71A-4E8B-A389-658876430862}" destId="{E6D3C274-FDA3-428A-8832-6CFB26B45DC1}" srcOrd="0" destOrd="0" presId="urn:microsoft.com/office/officeart/2005/8/layout/orgChart1"/>
    <dgm:cxn modelId="{0B30E929-6633-4993-A60F-25D1B6637111}" type="presOf" srcId="{186C5901-AD47-47A4-9457-7D3CE9CE3C40}" destId="{2B3D6818-302C-44E2-BC7E-9555FCB0D488}" srcOrd="0" destOrd="0" presId="urn:microsoft.com/office/officeart/2005/8/layout/orgChart1"/>
    <dgm:cxn modelId="{292C5C39-34D7-4886-BFE0-CE2AA2762F54}" type="presOf" srcId="{C622FD2B-A257-4672-BE36-7BCFAEAAED8A}" destId="{DE2E55C5-53A1-4E1B-89D2-021635F4E234}" srcOrd="0" destOrd="0" presId="urn:microsoft.com/office/officeart/2005/8/layout/orgChart1"/>
    <dgm:cxn modelId="{BE3FEC3F-94A5-48E3-9466-B9E721D5284F}" type="presOf" srcId="{95E3A491-B7FA-4741-8CB0-90F79A4CADC2}" destId="{A5992C56-523A-46FD-80A3-7D4492B2BC97}" srcOrd="0" destOrd="0" presId="urn:microsoft.com/office/officeart/2005/8/layout/orgChart1"/>
    <dgm:cxn modelId="{E44AC264-B7EC-4D35-A914-C78C01EECCF4}" type="presOf" srcId="{DCFE6E63-1A00-4C4A-B0CB-C9EBB341F96A}" destId="{B504C1FF-161B-4D86-9950-CDD443ECC136}" srcOrd="0" destOrd="0" presId="urn:microsoft.com/office/officeart/2005/8/layout/orgChart1"/>
    <dgm:cxn modelId="{5251564A-7ED4-4573-87F4-B86A0BC248A5}" type="presOf" srcId="{8A6E6115-0101-4F3D-9C2E-21F42BC8D688}" destId="{88185F45-D0A1-4026-9F3C-B5C83C75124E}" srcOrd="1" destOrd="0" presId="urn:microsoft.com/office/officeart/2005/8/layout/orgChart1"/>
    <dgm:cxn modelId="{C5CAE451-4EBD-43C6-B3D0-3EB70F657C32}" type="presOf" srcId="{BBE1ED95-78FA-47D5-B103-6EFEE4ED733C}" destId="{E2838F21-ADD9-41BD-9417-3693B73DEA87}" srcOrd="1" destOrd="0" presId="urn:microsoft.com/office/officeart/2005/8/layout/orgChart1"/>
    <dgm:cxn modelId="{1D1B1872-CEBF-43C1-B2E9-3BF2EBDC2E48}" type="presOf" srcId="{18D94892-C09A-408A-8BA8-219EA0C63600}" destId="{990B8C6E-5FD0-4506-BB07-A07495EEDB36}" srcOrd="1" destOrd="0" presId="urn:microsoft.com/office/officeart/2005/8/layout/orgChart1"/>
    <dgm:cxn modelId="{8720F073-4AE4-47B7-86CE-101CF7B7D9F5}" type="presOf" srcId="{E840D8DD-66ED-465A-BC9B-9B6825D02EE2}" destId="{AC46AC2C-1DFF-4E1B-808C-B0716FF2E808}" srcOrd="0" destOrd="0" presId="urn:microsoft.com/office/officeart/2005/8/layout/orgChart1"/>
    <dgm:cxn modelId="{E37E1577-5CE9-408C-948A-505F9220F69C}" srcId="{8A6E6115-0101-4F3D-9C2E-21F42BC8D688}" destId="{A20CFF7B-8066-4A6F-9C0F-1813B54D410C}" srcOrd="3" destOrd="0" parTransId="{3A4F0964-D71A-4E8B-A389-658876430862}" sibTransId="{3914D058-48ED-4993-B894-2F1757A44916}"/>
    <dgm:cxn modelId="{59060C85-5172-4BD3-BD9F-3DE59912DA2E}" srcId="{186C5901-AD47-47A4-9457-7D3CE9CE3C40}" destId="{8A6E6115-0101-4F3D-9C2E-21F42BC8D688}" srcOrd="0" destOrd="0" parTransId="{63F33120-232D-4E46-A8F8-FD19AD2023E6}" sibTransId="{A9A33721-6A4A-4CEE-BAC5-51CBE09CC256}"/>
    <dgm:cxn modelId="{61C44A85-AA69-4D43-8550-B0A4814C5C32}" type="presOf" srcId="{A6B27904-C6B0-4CD9-8CD0-375722D6E3A7}" destId="{0C74E6BF-1BDD-42AD-AD2D-8CAD4F39076A}" srcOrd="1" destOrd="0" presId="urn:microsoft.com/office/officeart/2005/8/layout/orgChart1"/>
    <dgm:cxn modelId="{9A7FF493-B5CF-4F68-ACEA-D09DD1EEB5EB}" type="presOf" srcId="{BBE1ED95-78FA-47D5-B103-6EFEE4ED733C}" destId="{6BA7C7A7-CD5F-42E1-ADA0-C8F3D6E663E9}" srcOrd="0" destOrd="0" presId="urn:microsoft.com/office/officeart/2005/8/layout/orgChart1"/>
    <dgm:cxn modelId="{F26F3199-8358-4003-9640-8757079BDA51}" type="presOf" srcId="{18D94892-C09A-408A-8BA8-219EA0C63600}" destId="{DDEF70E0-370C-47C3-93AA-3780720C633B}" srcOrd="0" destOrd="0" presId="urn:microsoft.com/office/officeart/2005/8/layout/orgChart1"/>
    <dgm:cxn modelId="{50E6DA9A-D383-4F12-8B95-6FB9D403BAE5}" srcId="{18D94892-C09A-408A-8BA8-219EA0C63600}" destId="{4AE88D4C-A993-404E-916C-B6A2E7A3F739}" srcOrd="1" destOrd="0" parTransId="{76E2FF14-3B41-409A-95CB-A19442458A99}" sibTransId="{E6747D74-BB9A-44D6-B31F-49160DC2A19D}"/>
    <dgm:cxn modelId="{C662FB9A-003D-47B0-8966-DC44B3E3DF1F}" type="presOf" srcId="{4AE88D4C-A993-404E-916C-B6A2E7A3F739}" destId="{DD343F6C-93CF-4851-9F7F-5DB219E49EE0}" srcOrd="1" destOrd="0" presId="urn:microsoft.com/office/officeart/2005/8/layout/orgChart1"/>
    <dgm:cxn modelId="{0F2B70A1-B81D-403C-98EB-90337F33385B}" srcId="{18D94892-C09A-408A-8BA8-219EA0C63600}" destId="{A6B27904-C6B0-4CD9-8CD0-375722D6E3A7}" srcOrd="2" destOrd="0" parTransId="{95E3A491-B7FA-4741-8CB0-90F79A4CADC2}" sibTransId="{4BDE6416-2AD6-4CD2-8D5C-027D84BBE283}"/>
    <dgm:cxn modelId="{79AC04A6-E591-447D-9126-552EEB848CCB}" type="presOf" srcId="{76E2FF14-3B41-409A-95CB-A19442458A99}" destId="{D9D8BBB4-D1BB-4D08-816F-025BBDACD734}" srcOrd="0" destOrd="0" presId="urn:microsoft.com/office/officeart/2005/8/layout/orgChart1"/>
    <dgm:cxn modelId="{C360D8B2-401B-4C4D-A5DA-C24D84C833B1}" type="presOf" srcId="{A6B27904-C6B0-4CD9-8CD0-375722D6E3A7}" destId="{06F46A73-738B-4884-9696-9BCAF562F883}" srcOrd="0" destOrd="0" presId="urn:microsoft.com/office/officeart/2005/8/layout/orgChart1"/>
    <dgm:cxn modelId="{FFFC07B3-DD5A-4D83-97FF-C7C2F6F7390C}" type="presOf" srcId="{8A6E6115-0101-4F3D-9C2E-21F42BC8D688}" destId="{9AF2B2A9-5ADE-4621-9AD5-48F2F7BC5229}" srcOrd="0" destOrd="0" presId="urn:microsoft.com/office/officeart/2005/8/layout/orgChart1"/>
    <dgm:cxn modelId="{EBA285C2-E013-4A3C-8985-A415F7A56BC1}" type="presOf" srcId="{C6C6439C-FE32-4397-977D-07FAC5D17849}" destId="{7024BDED-BED0-49BC-8949-3C6A5FEB3442}" srcOrd="0" destOrd="0" presId="urn:microsoft.com/office/officeart/2005/8/layout/orgChart1"/>
    <dgm:cxn modelId="{4DCD78C8-6D2A-4F16-99B4-F84FE4482A96}" type="presOf" srcId="{C6C6439C-FE32-4397-977D-07FAC5D17849}" destId="{203D634D-946A-4FA6-9402-A2FC67DF2E80}" srcOrd="1" destOrd="0" presId="urn:microsoft.com/office/officeart/2005/8/layout/orgChart1"/>
    <dgm:cxn modelId="{E103E1CC-50BA-4ADE-A3DE-8C51B0BBD88F}" srcId="{8A6E6115-0101-4F3D-9C2E-21F42BC8D688}" destId="{18D94892-C09A-408A-8BA8-219EA0C63600}" srcOrd="0" destOrd="0" parTransId="{E840D8DD-66ED-465A-BC9B-9B6825D02EE2}" sibTransId="{5CF3F891-2D25-4FA9-AFE0-E879DA4AD05A}"/>
    <dgm:cxn modelId="{93443BE7-4AA8-4EC2-85A6-45CEC7BCBAD8}" type="presOf" srcId="{4AE88D4C-A993-404E-916C-B6A2E7A3F739}" destId="{09E5729D-7077-4105-8C39-805BCBF9DA97}" srcOrd="0" destOrd="0" presId="urn:microsoft.com/office/officeart/2005/8/layout/orgChart1"/>
    <dgm:cxn modelId="{6CA121F6-12DF-45E2-B8BD-9CFDE221B8F7}" type="presOf" srcId="{A20CFF7B-8066-4A6F-9C0F-1813B54D410C}" destId="{A3DB79B9-0939-4BDE-958E-EEE32AB10407}" srcOrd="1" destOrd="0" presId="urn:microsoft.com/office/officeart/2005/8/layout/orgChart1"/>
    <dgm:cxn modelId="{5741DAFF-A320-4AB9-AE3B-C687CD354573}" srcId="{18D94892-C09A-408A-8BA8-219EA0C63600}" destId="{BBE1ED95-78FA-47D5-B103-6EFEE4ED733C}" srcOrd="0" destOrd="0" parTransId="{DCFE6E63-1A00-4C4A-B0CB-C9EBB341F96A}" sibTransId="{FDEA883A-3C75-41C4-8B9D-CA3B309F311D}"/>
    <dgm:cxn modelId="{9B3F498E-81E1-4519-8932-B38051B05AA8}" type="presParOf" srcId="{2B3D6818-302C-44E2-BC7E-9555FCB0D488}" destId="{E602BB7C-4FAA-41F8-9D87-759D503EB9FA}" srcOrd="0" destOrd="0" presId="urn:microsoft.com/office/officeart/2005/8/layout/orgChart1"/>
    <dgm:cxn modelId="{D8AA92D1-F4E5-4B71-89FB-FDBC29246DAF}" type="presParOf" srcId="{E602BB7C-4FAA-41F8-9D87-759D503EB9FA}" destId="{53B05DEF-8341-4F2B-B1EA-BB9C16713B7F}" srcOrd="0" destOrd="0" presId="urn:microsoft.com/office/officeart/2005/8/layout/orgChart1"/>
    <dgm:cxn modelId="{89FB151F-46D1-4ABB-8BA2-8DBACA27EE26}" type="presParOf" srcId="{53B05DEF-8341-4F2B-B1EA-BB9C16713B7F}" destId="{9AF2B2A9-5ADE-4621-9AD5-48F2F7BC5229}" srcOrd="0" destOrd="0" presId="urn:microsoft.com/office/officeart/2005/8/layout/orgChart1"/>
    <dgm:cxn modelId="{F6B7DA0E-4F10-427F-A87A-AB3E1CA3EBC1}" type="presParOf" srcId="{53B05DEF-8341-4F2B-B1EA-BB9C16713B7F}" destId="{88185F45-D0A1-4026-9F3C-B5C83C75124E}" srcOrd="1" destOrd="0" presId="urn:microsoft.com/office/officeart/2005/8/layout/orgChart1"/>
    <dgm:cxn modelId="{8D73F0A0-B05E-4170-91BF-650F48445280}" type="presParOf" srcId="{E602BB7C-4FAA-41F8-9D87-759D503EB9FA}" destId="{FA6161B5-E666-49AA-B063-AB7DF9108711}" srcOrd="1" destOrd="0" presId="urn:microsoft.com/office/officeart/2005/8/layout/orgChart1"/>
    <dgm:cxn modelId="{403DBA56-DC4F-4C78-A469-57C97D6C7FA0}" type="presParOf" srcId="{FA6161B5-E666-49AA-B063-AB7DF9108711}" destId="{AC46AC2C-1DFF-4E1B-808C-B0716FF2E808}" srcOrd="0" destOrd="0" presId="urn:microsoft.com/office/officeart/2005/8/layout/orgChart1"/>
    <dgm:cxn modelId="{8377E632-7B82-48AE-AFB7-A9D23ADEC0AD}" type="presParOf" srcId="{FA6161B5-E666-49AA-B063-AB7DF9108711}" destId="{53C13927-57C5-4375-B42D-56B1288C8386}" srcOrd="1" destOrd="0" presId="urn:microsoft.com/office/officeart/2005/8/layout/orgChart1"/>
    <dgm:cxn modelId="{0B955683-33BB-4028-A3E8-22B7355DEE7D}" type="presParOf" srcId="{53C13927-57C5-4375-B42D-56B1288C8386}" destId="{EC291FDB-EAE4-436A-80FA-E5A6C9C21A5B}" srcOrd="0" destOrd="0" presId="urn:microsoft.com/office/officeart/2005/8/layout/orgChart1"/>
    <dgm:cxn modelId="{569937E7-0F9A-4916-812E-274F41A395A8}" type="presParOf" srcId="{EC291FDB-EAE4-436A-80FA-E5A6C9C21A5B}" destId="{DDEF70E0-370C-47C3-93AA-3780720C633B}" srcOrd="0" destOrd="0" presId="urn:microsoft.com/office/officeart/2005/8/layout/orgChart1"/>
    <dgm:cxn modelId="{42EDA1EA-E4DB-44C6-8ED0-A1F88822D4D0}" type="presParOf" srcId="{EC291FDB-EAE4-436A-80FA-E5A6C9C21A5B}" destId="{990B8C6E-5FD0-4506-BB07-A07495EEDB36}" srcOrd="1" destOrd="0" presId="urn:microsoft.com/office/officeart/2005/8/layout/orgChart1"/>
    <dgm:cxn modelId="{792877E4-A19C-4D4B-B770-0F0B780F371F}" type="presParOf" srcId="{53C13927-57C5-4375-B42D-56B1288C8386}" destId="{DD68EFAA-698B-4F14-854A-66AB27372934}" srcOrd="1" destOrd="0" presId="urn:microsoft.com/office/officeart/2005/8/layout/orgChart1"/>
    <dgm:cxn modelId="{AEF6A629-70C1-4C38-8C0F-84F90E089199}" type="presParOf" srcId="{DD68EFAA-698B-4F14-854A-66AB27372934}" destId="{B504C1FF-161B-4D86-9950-CDD443ECC136}" srcOrd="0" destOrd="0" presId="urn:microsoft.com/office/officeart/2005/8/layout/orgChart1"/>
    <dgm:cxn modelId="{7FF1A850-CDAD-48FE-9347-C70EDBFC0493}" type="presParOf" srcId="{DD68EFAA-698B-4F14-854A-66AB27372934}" destId="{DC229EC6-6990-4BA0-9F3A-D76607D444FE}" srcOrd="1" destOrd="0" presId="urn:microsoft.com/office/officeart/2005/8/layout/orgChart1"/>
    <dgm:cxn modelId="{3D820514-5F0D-47C5-B5E0-8B912D415C97}" type="presParOf" srcId="{DC229EC6-6990-4BA0-9F3A-D76607D444FE}" destId="{EDE8ABEA-7B11-43E2-AAC6-6D4EE0F06903}" srcOrd="0" destOrd="0" presId="urn:microsoft.com/office/officeart/2005/8/layout/orgChart1"/>
    <dgm:cxn modelId="{ABD5DE40-8055-4E0C-BDD4-5DD9C2C9A2C2}" type="presParOf" srcId="{EDE8ABEA-7B11-43E2-AAC6-6D4EE0F06903}" destId="{6BA7C7A7-CD5F-42E1-ADA0-C8F3D6E663E9}" srcOrd="0" destOrd="0" presId="urn:microsoft.com/office/officeart/2005/8/layout/orgChart1"/>
    <dgm:cxn modelId="{A7C37F57-DB9F-4C02-87C4-C1DE523B715D}" type="presParOf" srcId="{EDE8ABEA-7B11-43E2-AAC6-6D4EE0F06903}" destId="{E2838F21-ADD9-41BD-9417-3693B73DEA87}" srcOrd="1" destOrd="0" presId="urn:microsoft.com/office/officeart/2005/8/layout/orgChart1"/>
    <dgm:cxn modelId="{2C61ABDB-A613-458C-BC7F-CE7DB61B62CA}" type="presParOf" srcId="{DC229EC6-6990-4BA0-9F3A-D76607D444FE}" destId="{54716D91-58DD-47CD-ACC8-101F06CBFE6B}" srcOrd="1" destOrd="0" presId="urn:microsoft.com/office/officeart/2005/8/layout/orgChart1"/>
    <dgm:cxn modelId="{C55678A1-01D7-460C-87CC-644562877DE6}" type="presParOf" srcId="{DC229EC6-6990-4BA0-9F3A-D76607D444FE}" destId="{4AA8769A-1436-47B1-B4E4-12081332F0C4}" srcOrd="2" destOrd="0" presId="urn:microsoft.com/office/officeart/2005/8/layout/orgChart1"/>
    <dgm:cxn modelId="{2CBAF71D-1366-4C3B-AE4A-4EBFCB0E8E48}" type="presParOf" srcId="{DD68EFAA-698B-4F14-854A-66AB27372934}" destId="{D9D8BBB4-D1BB-4D08-816F-025BBDACD734}" srcOrd="2" destOrd="0" presId="urn:microsoft.com/office/officeart/2005/8/layout/orgChart1"/>
    <dgm:cxn modelId="{13B19682-158B-4FF2-92D4-561797872231}" type="presParOf" srcId="{DD68EFAA-698B-4F14-854A-66AB27372934}" destId="{41291727-4A2C-456C-8038-E043E1625E26}" srcOrd="3" destOrd="0" presId="urn:microsoft.com/office/officeart/2005/8/layout/orgChart1"/>
    <dgm:cxn modelId="{DF0AA6B0-7A65-412A-A6F9-3894AD5E4B7A}" type="presParOf" srcId="{41291727-4A2C-456C-8038-E043E1625E26}" destId="{BE7BD3C2-2B8A-4D75-B741-F0AF040CFF45}" srcOrd="0" destOrd="0" presId="urn:microsoft.com/office/officeart/2005/8/layout/orgChart1"/>
    <dgm:cxn modelId="{DF881846-DADB-4557-8A4F-A2C2DD048875}" type="presParOf" srcId="{BE7BD3C2-2B8A-4D75-B741-F0AF040CFF45}" destId="{09E5729D-7077-4105-8C39-805BCBF9DA97}" srcOrd="0" destOrd="0" presId="urn:microsoft.com/office/officeart/2005/8/layout/orgChart1"/>
    <dgm:cxn modelId="{AC435561-47FD-4809-816C-DC6C1113ED82}" type="presParOf" srcId="{BE7BD3C2-2B8A-4D75-B741-F0AF040CFF45}" destId="{DD343F6C-93CF-4851-9F7F-5DB219E49EE0}" srcOrd="1" destOrd="0" presId="urn:microsoft.com/office/officeart/2005/8/layout/orgChart1"/>
    <dgm:cxn modelId="{A2BFAB46-F0D4-494D-8C1B-00FDB64B934B}" type="presParOf" srcId="{41291727-4A2C-456C-8038-E043E1625E26}" destId="{D4AA8E15-09AE-4DAF-809A-D292B87CC672}" srcOrd="1" destOrd="0" presId="urn:microsoft.com/office/officeart/2005/8/layout/orgChart1"/>
    <dgm:cxn modelId="{0880A0BC-88C7-4B0F-A3A9-DB2998F2036C}" type="presParOf" srcId="{41291727-4A2C-456C-8038-E043E1625E26}" destId="{2186A490-55DF-4E02-928D-B0ED243199CC}" srcOrd="2" destOrd="0" presId="urn:microsoft.com/office/officeart/2005/8/layout/orgChart1"/>
    <dgm:cxn modelId="{DD2265CE-DC97-42E9-8AB4-AD6340016834}" type="presParOf" srcId="{DD68EFAA-698B-4F14-854A-66AB27372934}" destId="{A5992C56-523A-46FD-80A3-7D4492B2BC97}" srcOrd="4" destOrd="0" presId="urn:microsoft.com/office/officeart/2005/8/layout/orgChart1"/>
    <dgm:cxn modelId="{047D1452-AF8E-45DD-8617-96B65E08AA50}" type="presParOf" srcId="{DD68EFAA-698B-4F14-854A-66AB27372934}" destId="{D71690C3-7414-475A-97A3-7783DB6A500A}" srcOrd="5" destOrd="0" presId="urn:microsoft.com/office/officeart/2005/8/layout/orgChart1"/>
    <dgm:cxn modelId="{FDD8B54F-122F-44F3-9870-1BE39A2D2761}" type="presParOf" srcId="{D71690C3-7414-475A-97A3-7783DB6A500A}" destId="{A4D2436F-94D4-43B1-98A2-060914D30ED9}" srcOrd="0" destOrd="0" presId="urn:microsoft.com/office/officeart/2005/8/layout/orgChart1"/>
    <dgm:cxn modelId="{8CF7F843-BE5F-4F2A-BA8A-668ABF866124}" type="presParOf" srcId="{A4D2436F-94D4-43B1-98A2-060914D30ED9}" destId="{06F46A73-738B-4884-9696-9BCAF562F883}" srcOrd="0" destOrd="0" presId="urn:microsoft.com/office/officeart/2005/8/layout/orgChart1"/>
    <dgm:cxn modelId="{E78613FA-6C3A-498D-A679-BABF2A728FCE}" type="presParOf" srcId="{A4D2436F-94D4-43B1-98A2-060914D30ED9}" destId="{0C74E6BF-1BDD-42AD-AD2D-8CAD4F39076A}" srcOrd="1" destOrd="0" presId="urn:microsoft.com/office/officeart/2005/8/layout/orgChart1"/>
    <dgm:cxn modelId="{E8F252FC-F047-443A-A49F-7B33B869D39B}" type="presParOf" srcId="{D71690C3-7414-475A-97A3-7783DB6A500A}" destId="{D5710CFE-7243-4B12-80A6-783B33BB0F48}" srcOrd="1" destOrd="0" presId="urn:microsoft.com/office/officeart/2005/8/layout/orgChart1"/>
    <dgm:cxn modelId="{31CBCCC9-ABB8-4BE2-98C9-FED4152037A3}" type="presParOf" srcId="{D71690C3-7414-475A-97A3-7783DB6A500A}" destId="{D22AA4A5-0113-41DC-8D0E-741EA6893903}" srcOrd="2" destOrd="0" presId="urn:microsoft.com/office/officeart/2005/8/layout/orgChart1"/>
    <dgm:cxn modelId="{E5D33D1E-8E36-46E5-B493-930DCD7E564E}" type="presParOf" srcId="{53C13927-57C5-4375-B42D-56B1288C8386}" destId="{502D95E0-77C1-45B0-BE5B-65AACCD48533}" srcOrd="2" destOrd="0" presId="urn:microsoft.com/office/officeart/2005/8/layout/orgChart1"/>
    <dgm:cxn modelId="{EDAB978F-D266-4D5B-A547-23F1E9CC9FEB}" type="presParOf" srcId="{FA6161B5-E666-49AA-B063-AB7DF9108711}" destId="{356D83AB-5399-4FC6-A5B9-B3EBE684B317}" srcOrd="2" destOrd="0" presId="urn:microsoft.com/office/officeart/2005/8/layout/orgChart1"/>
    <dgm:cxn modelId="{D81EBD54-BEF8-47F6-84F1-F9898E647783}" type="presParOf" srcId="{FA6161B5-E666-49AA-B063-AB7DF9108711}" destId="{8FD7AD96-3A32-4BC4-8EC7-ABA78C960E67}" srcOrd="3" destOrd="0" presId="urn:microsoft.com/office/officeart/2005/8/layout/orgChart1"/>
    <dgm:cxn modelId="{320089A2-892C-418D-9200-3DFED9424CCA}" type="presParOf" srcId="{8FD7AD96-3A32-4BC4-8EC7-ABA78C960E67}" destId="{3E6AF565-62B4-4315-8490-3DDD388F4707}" srcOrd="0" destOrd="0" presId="urn:microsoft.com/office/officeart/2005/8/layout/orgChart1"/>
    <dgm:cxn modelId="{8EC22536-DD95-4296-9346-91331738D7AA}" type="presParOf" srcId="{3E6AF565-62B4-4315-8490-3DDD388F4707}" destId="{DE2E55C5-53A1-4E1B-89D2-021635F4E234}" srcOrd="0" destOrd="0" presId="urn:microsoft.com/office/officeart/2005/8/layout/orgChart1"/>
    <dgm:cxn modelId="{BEE53FE0-F902-46B9-919D-A4713D670F73}" type="presParOf" srcId="{3E6AF565-62B4-4315-8490-3DDD388F4707}" destId="{9F7E2A62-175E-4F43-8BCF-B036CE4E8E99}" srcOrd="1" destOrd="0" presId="urn:microsoft.com/office/officeart/2005/8/layout/orgChart1"/>
    <dgm:cxn modelId="{F0584642-3A77-4DB0-B974-A14615609F1D}" type="presParOf" srcId="{8FD7AD96-3A32-4BC4-8EC7-ABA78C960E67}" destId="{F4B9E482-B1CF-4029-9E0D-1076B14D45B9}" srcOrd="1" destOrd="0" presId="urn:microsoft.com/office/officeart/2005/8/layout/orgChart1"/>
    <dgm:cxn modelId="{41961356-014E-4EB7-90F3-26D7775C1CED}" type="presParOf" srcId="{8FD7AD96-3A32-4BC4-8EC7-ABA78C960E67}" destId="{86BB1D94-DEF4-458E-92D2-441789A22F3E}" srcOrd="2" destOrd="0" presId="urn:microsoft.com/office/officeart/2005/8/layout/orgChart1"/>
    <dgm:cxn modelId="{0E8075D0-E294-4788-8DB6-FD51C544623A}" type="presParOf" srcId="{FA6161B5-E666-49AA-B063-AB7DF9108711}" destId="{2C601A56-87B0-4B5E-B0CC-A5E395B8FBD5}" srcOrd="4" destOrd="0" presId="urn:microsoft.com/office/officeart/2005/8/layout/orgChart1"/>
    <dgm:cxn modelId="{88EEB512-E188-49FC-A054-1C3348C3BD5C}" type="presParOf" srcId="{FA6161B5-E666-49AA-B063-AB7DF9108711}" destId="{A6134552-D83A-4BB6-88C9-2C281F478768}" srcOrd="5" destOrd="0" presId="urn:microsoft.com/office/officeart/2005/8/layout/orgChart1"/>
    <dgm:cxn modelId="{E5400065-D563-459A-98A8-EDA8CCADA4A6}" type="presParOf" srcId="{A6134552-D83A-4BB6-88C9-2C281F478768}" destId="{CBABF3B7-E5CF-4D68-AC77-390AC1044C67}" srcOrd="0" destOrd="0" presId="urn:microsoft.com/office/officeart/2005/8/layout/orgChart1"/>
    <dgm:cxn modelId="{60BC6FB8-2DEE-4027-A262-271D71C2AD28}" type="presParOf" srcId="{CBABF3B7-E5CF-4D68-AC77-390AC1044C67}" destId="{7024BDED-BED0-49BC-8949-3C6A5FEB3442}" srcOrd="0" destOrd="0" presId="urn:microsoft.com/office/officeart/2005/8/layout/orgChart1"/>
    <dgm:cxn modelId="{518E9B4A-85CD-4696-A5D3-AC186B17A02B}" type="presParOf" srcId="{CBABF3B7-E5CF-4D68-AC77-390AC1044C67}" destId="{203D634D-946A-4FA6-9402-A2FC67DF2E80}" srcOrd="1" destOrd="0" presId="urn:microsoft.com/office/officeart/2005/8/layout/orgChart1"/>
    <dgm:cxn modelId="{A33A5AB1-5825-45E3-B2DD-226D5B3045D8}" type="presParOf" srcId="{A6134552-D83A-4BB6-88C9-2C281F478768}" destId="{2BF35838-5C2D-4459-BD69-FAD7E9D05381}" srcOrd="1" destOrd="0" presId="urn:microsoft.com/office/officeart/2005/8/layout/orgChart1"/>
    <dgm:cxn modelId="{693CAD48-F061-40B5-A87C-6E79C6194157}" type="presParOf" srcId="{A6134552-D83A-4BB6-88C9-2C281F478768}" destId="{6A067E76-7113-4500-A018-04E50F7D2848}" srcOrd="2" destOrd="0" presId="urn:microsoft.com/office/officeart/2005/8/layout/orgChart1"/>
    <dgm:cxn modelId="{510DFD3D-4772-4D59-AC30-1A61143D8A44}" type="presParOf" srcId="{FA6161B5-E666-49AA-B063-AB7DF9108711}" destId="{E6D3C274-FDA3-428A-8832-6CFB26B45DC1}" srcOrd="6" destOrd="0" presId="urn:microsoft.com/office/officeart/2005/8/layout/orgChart1"/>
    <dgm:cxn modelId="{27ECB71A-BBDA-440C-AECC-81AA877A0491}" type="presParOf" srcId="{FA6161B5-E666-49AA-B063-AB7DF9108711}" destId="{D58E5E97-65D9-45F0-95DA-C7B6F2BBE1C8}" srcOrd="7" destOrd="0" presId="urn:microsoft.com/office/officeart/2005/8/layout/orgChart1"/>
    <dgm:cxn modelId="{3D502F17-BF30-48F2-8F1B-5C29E2A48018}" type="presParOf" srcId="{D58E5E97-65D9-45F0-95DA-C7B6F2BBE1C8}" destId="{53BF2269-0E6E-4FEA-9570-56255FFF9091}" srcOrd="0" destOrd="0" presId="urn:microsoft.com/office/officeart/2005/8/layout/orgChart1"/>
    <dgm:cxn modelId="{4B355C61-BF83-4E0B-A116-D1438608E4F3}" type="presParOf" srcId="{53BF2269-0E6E-4FEA-9570-56255FFF9091}" destId="{5DDC1755-AFFA-4773-9B60-A5BAE4B91F0B}" srcOrd="0" destOrd="0" presId="urn:microsoft.com/office/officeart/2005/8/layout/orgChart1"/>
    <dgm:cxn modelId="{CE8D93B0-7931-4085-AD54-8814AB08E7FD}" type="presParOf" srcId="{53BF2269-0E6E-4FEA-9570-56255FFF9091}" destId="{A3DB79B9-0939-4BDE-958E-EEE32AB10407}" srcOrd="1" destOrd="0" presId="urn:microsoft.com/office/officeart/2005/8/layout/orgChart1"/>
    <dgm:cxn modelId="{EB57792A-1FE2-4324-855D-00AA04D7B39D}" type="presParOf" srcId="{D58E5E97-65D9-45F0-95DA-C7B6F2BBE1C8}" destId="{274F6780-756A-4FFF-8231-75CEEFD9F9C2}" srcOrd="1" destOrd="0" presId="urn:microsoft.com/office/officeart/2005/8/layout/orgChart1"/>
    <dgm:cxn modelId="{C254930B-A6A3-44F9-A92D-3C5BA54F6ADE}" type="presParOf" srcId="{D58E5E97-65D9-45F0-95DA-C7B6F2BBE1C8}" destId="{408830D0-2995-457C-AC67-9F416A2BA0FD}" srcOrd="2" destOrd="0" presId="urn:microsoft.com/office/officeart/2005/8/layout/orgChart1"/>
    <dgm:cxn modelId="{BAFA17E4-6B8B-47FC-ACF2-ED73768292E0}" type="presParOf" srcId="{E602BB7C-4FAA-41F8-9D87-759D503EB9FA}" destId="{882718BE-CB51-4D5F-954C-AFD4DB66F2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F6BF40-4E94-4899-8443-73DC9C9931C6}">
      <dsp:nvSpPr>
        <dsp:cNvPr id="0" name=""/>
        <dsp:cNvSpPr/>
      </dsp:nvSpPr>
      <dsp:spPr>
        <a:xfrm>
          <a:off x="7314497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36C7B-BB07-4A16-9742-2462A8B7A1A1}">
      <dsp:nvSpPr>
        <dsp:cNvPr id="0" name=""/>
        <dsp:cNvSpPr/>
      </dsp:nvSpPr>
      <dsp:spPr>
        <a:xfrm>
          <a:off x="7314497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4B365-28FF-46A5-A464-42AC1E83A55B}">
      <dsp:nvSpPr>
        <dsp:cNvPr id="0" name=""/>
        <dsp:cNvSpPr/>
      </dsp:nvSpPr>
      <dsp:spPr>
        <a:xfrm>
          <a:off x="7314497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104B6-D63B-421C-80B3-9CCBD9272B40}">
      <dsp:nvSpPr>
        <dsp:cNvPr id="0" name=""/>
        <dsp:cNvSpPr/>
      </dsp:nvSpPr>
      <dsp:spPr>
        <a:xfrm>
          <a:off x="4001283" y="863486"/>
          <a:ext cx="3313214" cy="28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55"/>
              </a:lnTo>
              <a:lnTo>
                <a:pt x="3313214" y="143755"/>
              </a:lnTo>
              <a:lnTo>
                <a:pt x="3313214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F5A73-E83B-4978-B198-C1D153072987}">
      <dsp:nvSpPr>
        <dsp:cNvPr id="0" name=""/>
        <dsp:cNvSpPr/>
      </dsp:nvSpPr>
      <dsp:spPr>
        <a:xfrm>
          <a:off x="4001283" y="863486"/>
          <a:ext cx="1656607" cy="28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755"/>
              </a:lnTo>
              <a:lnTo>
                <a:pt x="1656607" y="143755"/>
              </a:lnTo>
              <a:lnTo>
                <a:pt x="1656607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76992F-025E-4FE7-A89A-FD4E5AEAF98E}">
      <dsp:nvSpPr>
        <dsp:cNvPr id="0" name=""/>
        <dsp:cNvSpPr/>
      </dsp:nvSpPr>
      <dsp:spPr>
        <a:xfrm>
          <a:off x="4001283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2D1DF-92BC-4254-A3CC-F27428962953}">
      <dsp:nvSpPr>
        <dsp:cNvPr id="0" name=""/>
        <dsp:cNvSpPr/>
      </dsp:nvSpPr>
      <dsp:spPr>
        <a:xfrm>
          <a:off x="4001283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A8E9B-713B-4631-A48E-965DA1DD31C1}">
      <dsp:nvSpPr>
        <dsp:cNvPr id="0" name=""/>
        <dsp:cNvSpPr/>
      </dsp:nvSpPr>
      <dsp:spPr>
        <a:xfrm>
          <a:off x="4001283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C47FF-4AC4-4024-8D22-429F12DB8704}">
      <dsp:nvSpPr>
        <dsp:cNvPr id="0" name=""/>
        <dsp:cNvSpPr/>
      </dsp:nvSpPr>
      <dsp:spPr>
        <a:xfrm>
          <a:off x="3955563" y="863486"/>
          <a:ext cx="91440" cy="2875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01864-8C0E-499A-8F40-137E3D6F6A5F}">
      <dsp:nvSpPr>
        <dsp:cNvPr id="0" name=""/>
        <dsp:cNvSpPr/>
      </dsp:nvSpPr>
      <dsp:spPr>
        <a:xfrm>
          <a:off x="2344676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18392-5890-42C5-A0E4-BDC644E0691C}">
      <dsp:nvSpPr>
        <dsp:cNvPr id="0" name=""/>
        <dsp:cNvSpPr/>
      </dsp:nvSpPr>
      <dsp:spPr>
        <a:xfrm>
          <a:off x="2344676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19F9A-123E-4C50-975B-BA993D16314C}">
      <dsp:nvSpPr>
        <dsp:cNvPr id="0" name=""/>
        <dsp:cNvSpPr/>
      </dsp:nvSpPr>
      <dsp:spPr>
        <a:xfrm>
          <a:off x="2344676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18F80-10C2-477F-BE26-0863B74F3CE3}">
      <dsp:nvSpPr>
        <dsp:cNvPr id="0" name=""/>
        <dsp:cNvSpPr/>
      </dsp:nvSpPr>
      <dsp:spPr>
        <a:xfrm>
          <a:off x="2344676" y="863486"/>
          <a:ext cx="1656607" cy="287510"/>
        </a:xfrm>
        <a:custGeom>
          <a:avLst/>
          <a:gdLst/>
          <a:ahLst/>
          <a:cxnLst/>
          <a:rect l="0" t="0" r="0" b="0"/>
          <a:pathLst>
            <a:path>
              <a:moveTo>
                <a:pt x="1656607" y="0"/>
              </a:moveTo>
              <a:lnTo>
                <a:pt x="1656607" y="143755"/>
              </a:lnTo>
              <a:lnTo>
                <a:pt x="0" y="143755"/>
              </a:lnTo>
              <a:lnTo>
                <a:pt x="0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2EEFA-600D-4BDE-B800-852C77E507FC}">
      <dsp:nvSpPr>
        <dsp:cNvPr id="0" name=""/>
        <dsp:cNvSpPr/>
      </dsp:nvSpPr>
      <dsp:spPr>
        <a:xfrm>
          <a:off x="688069" y="1835545"/>
          <a:ext cx="629784" cy="2354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4846"/>
              </a:lnTo>
              <a:lnTo>
                <a:pt x="629784" y="235484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3BC73-BB1F-4DB5-B49B-A150CB4E6C47}">
      <dsp:nvSpPr>
        <dsp:cNvPr id="0" name=""/>
        <dsp:cNvSpPr/>
      </dsp:nvSpPr>
      <dsp:spPr>
        <a:xfrm>
          <a:off x="688069" y="1835545"/>
          <a:ext cx="629784" cy="1382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2787"/>
              </a:lnTo>
              <a:lnTo>
                <a:pt x="629784" y="138278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77706-7245-4561-A61E-4933D55A7A78}">
      <dsp:nvSpPr>
        <dsp:cNvPr id="0" name=""/>
        <dsp:cNvSpPr/>
      </dsp:nvSpPr>
      <dsp:spPr>
        <a:xfrm>
          <a:off x="688069" y="1835545"/>
          <a:ext cx="629784" cy="410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729"/>
              </a:lnTo>
              <a:lnTo>
                <a:pt x="629784" y="41072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1A017-C769-422F-B911-AA9BD3C1D531}">
      <dsp:nvSpPr>
        <dsp:cNvPr id="0" name=""/>
        <dsp:cNvSpPr/>
      </dsp:nvSpPr>
      <dsp:spPr>
        <a:xfrm>
          <a:off x="688069" y="863486"/>
          <a:ext cx="3313214" cy="287510"/>
        </a:xfrm>
        <a:custGeom>
          <a:avLst/>
          <a:gdLst/>
          <a:ahLst/>
          <a:cxnLst/>
          <a:rect l="0" t="0" r="0" b="0"/>
          <a:pathLst>
            <a:path>
              <a:moveTo>
                <a:pt x="3313214" y="0"/>
              </a:moveTo>
              <a:lnTo>
                <a:pt x="3313214" y="143755"/>
              </a:lnTo>
              <a:lnTo>
                <a:pt x="0" y="143755"/>
              </a:lnTo>
              <a:lnTo>
                <a:pt x="0" y="2875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4D9C3-5077-42FA-92B7-998DCC842E10}">
      <dsp:nvSpPr>
        <dsp:cNvPr id="0" name=""/>
        <dsp:cNvSpPr/>
      </dsp:nvSpPr>
      <dsp:spPr>
        <a:xfrm>
          <a:off x="3659009" y="178938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4CF05-4C5E-4A21-8095-8180CA1153AD}">
      <dsp:nvSpPr>
        <dsp:cNvPr id="0" name=""/>
        <dsp:cNvSpPr/>
      </dsp:nvSpPr>
      <dsp:spPr>
        <a:xfrm>
          <a:off x="3659009" y="178938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44B67-E253-462E-84CB-22B59A682EAB}">
      <dsp:nvSpPr>
        <dsp:cNvPr id="0" name=""/>
        <dsp:cNvSpPr/>
      </dsp:nvSpPr>
      <dsp:spPr>
        <a:xfrm>
          <a:off x="3316735" y="302157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Research Project</a:t>
          </a:r>
          <a:endParaRPr lang="en-US" sz="1200" kern="1200" dirty="0"/>
        </a:p>
      </dsp:txBody>
      <dsp:txXfrm>
        <a:off x="3316735" y="302157"/>
        <a:ext cx="1369096" cy="438110"/>
      </dsp:txXfrm>
    </dsp:sp>
    <dsp:sp modelId="{38370D2B-B2F9-408E-9B15-B1433CE8BC26}">
      <dsp:nvSpPr>
        <dsp:cNvPr id="0" name=""/>
        <dsp:cNvSpPr/>
      </dsp:nvSpPr>
      <dsp:spPr>
        <a:xfrm>
          <a:off x="345795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C8E14-998D-4549-A01C-4DCA4FE79B66}">
      <dsp:nvSpPr>
        <dsp:cNvPr id="0" name=""/>
        <dsp:cNvSpPr/>
      </dsp:nvSpPr>
      <dsp:spPr>
        <a:xfrm>
          <a:off x="345795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563FC-15EA-4E5E-862F-6D6F4578C0B9}">
      <dsp:nvSpPr>
        <dsp:cNvPr id="0" name=""/>
        <dsp:cNvSpPr/>
      </dsp:nvSpPr>
      <dsp:spPr>
        <a:xfrm>
          <a:off x="3521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A: Governance &amp; Management</a:t>
          </a:r>
        </a:p>
      </dsp:txBody>
      <dsp:txXfrm>
        <a:off x="3521" y="1274215"/>
        <a:ext cx="1369096" cy="438110"/>
      </dsp:txXfrm>
    </dsp:sp>
    <dsp:sp modelId="{7E21BF6E-2C74-42DF-BB7C-6EEAD8BE5482}">
      <dsp:nvSpPr>
        <dsp:cNvPr id="0" name=""/>
        <dsp:cNvSpPr/>
      </dsp:nvSpPr>
      <dsp:spPr>
        <a:xfrm>
          <a:off x="1235708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958F5-0CDB-48C8-89C7-6A73324C131F}">
      <dsp:nvSpPr>
        <dsp:cNvPr id="0" name=""/>
        <dsp:cNvSpPr/>
      </dsp:nvSpPr>
      <dsp:spPr>
        <a:xfrm>
          <a:off x="1235708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14682-46BB-4E69-A84C-1F1BC0704CB1}">
      <dsp:nvSpPr>
        <dsp:cNvPr id="0" name=""/>
        <dsp:cNvSpPr/>
      </dsp:nvSpPr>
      <dsp:spPr>
        <a:xfrm>
          <a:off x="893433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A1: Project Governance Committee</a:t>
          </a:r>
        </a:p>
      </dsp:txBody>
      <dsp:txXfrm>
        <a:off x="893433" y="2246274"/>
        <a:ext cx="1369096" cy="438110"/>
      </dsp:txXfrm>
    </dsp:sp>
    <dsp:sp modelId="{F3F585ED-0DF7-4C7E-8183-03CEDD73EEBC}">
      <dsp:nvSpPr>
        <dsp:cNvPr id="0" name=""/>
        <dsp:cNvSpPr/>
      </dsp:nvSpPr>
      <dsp:spPr>
        <a:xfrm>
          <a:off x="1235708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0C4A9-BE0B-465B-8BF7-C5C3CFA2B0C8}">
      <dsp:nvSpPr>
        <dsp:cNvPr id="0" name=""/>
        <dsp:cNvSpPr/>
      </dsp:nvSpPr>
      <dsp:spPr>
        <a:xfrm>
          <a:off x="1235708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2EDE1-E574-4027-86C2-8DFD793AE3FA}">
      <dsp:nvSpPr>
        <dsp:cNvPr id="0" name=""/>
        <dsp:cNvSpPr/>
      </dsp:nvSpPr>
      <dsp:spPr>
        <a:xfrm>
          <a:off x="893433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A2: Core Team Meetings</a:t>
          </a:r>
        </a:p>
      </dsp:txBody>
      <dsp:txXfrm>
        <a:off x="893433" y="3218333"/>
        <a:ext cx="1369096" cy="438110"/>
      </dsp:txXfrm>
    </dsp:sp>
    <dsp:sp modelId="{FA81F10E-306F-4574-ADB8-3B53C63A797B}">
      <dsp:nvSpPr>
        <dsp:cNvPr id="0" name=""/>
        <dsp:cNvSpPr/>
      </dsp:nvSpPr>
      <dsp:spPr>
        <a:xfrm>
          <a:off x="1235708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69E7B-C614-441B-BEC9-FC209E9609A0}">
      <dsp:nvSpPr>
        <dsp:cNvPr id="0" name=""/>
        <dsp:cNvSpPr/>
      </dsp:nvSpPr>
      <dsp:spPr>
        <a:xfrm>
          <a:off x="1235708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0F614-CB1C-4453-AE14-91EE9E60FD2D}">
      <dsp:nvSpPr>
        <dsp:cNvPr id="0" name=""/>
        <dsp:cNvSpPr/>
      </dsp:nvSpPr>
      <dsp:spPr>
        <a:xfrm>
          <a:off x="893433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A3: Reports to Funders</a:t>
          </a:r>
        </a:p>
      </dsp:txBody>
      <dsp:txXfrm>
        <a:off x="893433" y="4190391"/>
        <a:ext cx="1369096" cy="438110"/>
      </dsp:txXfrm>
    </dsp:sp>
    <dsp:sp modelId="{1CB79E70-CCF8-4ECE-A53C-E9C5D18A34B7}">
      <dsp:nvSpPr>
        <dsp:cNvPr id="0" name=""/>
        <dsp:cNvSpPr/>
      </dsp:nvSpPr>
      <dsp:spPr>
        <a:xfrm>
          <a:off x="2002402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65A83-ABA8-42D5-967D-7A90A38ADD9B}">
      <dsp:nvSpPr>
        <dsp:cNvPr id="0" name=""/>
        <dsp:cNvSpPr/>
      </dsp:nvSpPr>
      <dsp:spPr>
        <a:xfrm>
          <a:off x="2002402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61137-678C-4114-A91E-D566EF3489EF}">
      <dsp:nvSpPr>
        <dsp:cNvPr id="0" name=""/>
        <dsp:cNvSpPr/>
      </dsp:nvSpPr>
      <dsp:spPr>
        <a:xfrm>
          <a:off x="1660128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B: Research Plan/Protocol</a:t>
          </a:r>
        </a:p>
      </dsp:txBody>
      <dsp:txXfrm>
        <a:off x="1660128" y="1274215"/>
        <a:ext cx="1369096" cy="438110"/>
      </dsp:txXfrm>
    </dsp:sp>
    <dsp:sp modelId="{951F2C2D-A6D1-490D-96B0-5539933F473F}">
      <dsp:nvSpPr>
        <dsp:cNvPr id="0" name=""/>
        <dsp:cNvSpPr/>
      </dsp:nvSpPr>
      <dsp:spPr>
        <a:xfrm>
          <a:off x="2892315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70A25-B174-4E8F-9A82-67DA45F05A94}">
      <dsp:nvSpPr>
        <dsp:cNvPr id="0" name=""/>
        <dsp:cNvSpPr/>
      </dsp:nvSpPr>
      <dsp:spPr>
        <a:xfrm>
          <a:off x="2892315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C19E6-BA15-45E9-8E9C-C2C7A4FEBF15}">
      <dsp:nvSpPr>
        <dsp:cNvPr id="0" name=""/>
        <dsp:cNvSpPr/>
      </dsp:nvSpPr>
      <dsp:spPr>
        <a:xfrm>
          <a:off x="2550041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Research Question(s)</a:t>
          </a:r>
        </a:p>
      </dsp:txBody>
      <dsp:txXfrm>
        <a:off x="2550041" y="2246274"/>
        <a:ext cx="1369096" cy="438110"/>
      </dsp:txXfrm>
    </dsp:sp>
    <dsp:sp modelId="{C56A5909-59BF-4C2E-8252-0B41DA76F8B7}">
      <dsp:nvSpPr>
        <dsp:cNvPr id="0" name=""/>
        <dsp:cNvSpPr/>
      </dsp:nvSpPr>
      <dsp:spPr>
        <a:xfrm>
          <a:off x="2892315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E6F3E-8332-4AC7-BD75-A2C40CC49C45}">
      <dsp:nvSpPr>
        <dsp:cNvPr id="0" name=""/>
        <dsp:cNvSpPr/>
      </dsp:nvSpPr>
      <dsp:spPr>
        <a:xfrm>
          <a:off x="2892315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22C4F-F4EE-4830-A311-54E427343C84}">
      <dsp:nvSpPr>
        <dsp:cNvPr id="0" name=""/>
        <dsp:cNvSpPr/>
      </dsp:nvSpPr>
      <dsp:spPr>
        <a:xfrm>
          <a:off x="2550041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Method</a:t>
          </a:r>
        </a:p>
      </dsp:txBody>
      <dsp:txXfrm>
        <a:off x="2550041" y="3218333"/>
        <a:ext cx="1369096" cy="438110"/>
      </dsp:txXfrm>
    </dsp:sp>
    <dsp:sp modelId="{DF73D067-66FC-49E9-89EA-B4AB75D58DE1}">
      <dsp:nvSpPr>
        <dsp:cNvPr id="0" name=""/>
        <dsp:cNvSpPr/>
      </dsp:nvSpPr>
      <dsp:spPr>
        <a:xfrm>
          <a:off x="2892315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C17E3-7021-4CAF-8D8D-1845B68A2AAD}">
      <dsp:nvSpPr>
        <dsp:cNvPr id="0" name=""/>
        <dsp:cNvSpPr/>
      </dsp:nvSpPr>
      <dsp:spPr>
        <a:xfrm>
          <a:off x="2892315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FBA64-4952-48BC-85B3-E388FD9F0A3F}">
      <dsp:nvSpPr>
        <dsp:cNvPr id="0" name=""/>
        <dsp:cNvSpPr/>
      </dsp:nvSpPr>
      <dsp:spPr>
        <a:xfrm>
          <a:off x="2550041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Approved Plan/Protocol</a:t>
          </a:r>
        </a:p>
      </dsp:txBody>
      <dsp:txXfrm>
        <a:off x="2550041" y="4190391"/>
        <a:ext cx="1369096" cy="438110"/>
      </dsp:txXfrm>
    </dsp:sp>
    <dsp:sp modelId="{9FD26FB6-03AF-43F6-902D-D27F6998419B}">
      <dsp:nvSpPr>
        <dsp:cNvPr id="0" name=""/>
        <dsp:cNvSpPr/>
      </dsp:nvSpPr>
      <dsp:spPr>
        <a:xfrm>
          <a:off x="3659009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E86A-54E5-42FA-9345-D1313A54E965}">
      <dsp:nvSpPr>
        <dsp:cNvPr id="0" name=""/>
        <dsp:cNvSpPr/>
      </dsp:nvSpPr>
      <dsp:spPr>
        <a:xfrm>
          <a:off x="3659009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587D1-90D6-47CB-8ED7-DAE72C81C5B1}">
      <dsp:nvSpPr>
        <dsp:cNvPr id="0" name=""/>
        <dsp:cNvSpPr/>
      </dsp:nvSpPr>
      <dsp:spPr>
        <a:xfrm>
          <a:off x="3316735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C: Data</a:t>
          </a:r>
        </a:p>
      </dsp:txBody>
      <dsp:txXfrm>
        <a:off x="3316735" y="1274215"/>
        <a:ext cx="1369096" cy="438110"/>
      </dsp:txXfrm>
    </dsp:sp>
    <dsp:sp modelId="{AC52B1B2-DC11-4DF1-9F76-3CE2F95ECC11}">
      <dsp:nvSpPr>
        <dsp:cNvPr id="0" name=""/>
        <dsp:cNvSpPr/>
      </dsp:nvSpPr>
      <dsp:spPr>
        <a:xfrm>
          <a:off x="4548922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F1D1E-BB26-4C52-B190-0219BE11B91C}">
      <dsp:nvSpPr>
        <dsp:cNvPr id="0" name=""/>
        <dsp:cNvSpPr/>
      </dsp:nvSpPr>
      <dsp:spPr>
        <a:xfrm>
          <a:off x="4548922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7048E-D65E-4434-BC8A-EBC040E11B5A}">
      <dsp:nvSpPr>
        <dsp:cNvPr id="0" name=""/>
        <dsp:cNvSpPr/>
      </dsp:nvSpPr>
      <dsp:spPr>
        <a:xfrm>
          <a:off x="4206648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C1: Prep/Approvals for Data</a:t>
          </a:r>
        </a:p>
      </dsp:txBody>
      <dsp:txXfrm>
        <a:off x="4206648" y="2246274"/>
        <a:ext cx="1369096" cy="438110"/>
      </dsp:txXfrm>
    </dsp:sp>
    <dsp:sp modelId="{BD122CD4-76F7-4FAF-B7BB-1C2F348A952A}">
      <dsp:nvSpPr>
        <dsp:cNvPr id="0" name=""/>
        <dsp:cNvSpPr/>
      </dsp:nvSpPr>
      <dsp:spPr>
        <a:xfrm>
          <a:off x="4548922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1AD48-94A9-43AA-9D46-8A1B2968765B}">
      <dsp:nvSpPr>
        <dsp:cNvPr id="0" name=""/>
        <dsp:cNvSpPr/>
      </dsp:nvSpPr>
      <dsp:spPr>
        <a:xfrm>
          <a:off x="4548922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DAABC-671B-4E08-878F-D8D3FC84667C}">
      <dsp:nvSpPr>
        <dsp:cNvPr id="0" name=""/>
        <dsp:cNvSpPr/>
      </dsp:nvSpPr>
      <dsp:spPr>
        <a:xfrm>
          <a:off x="4206648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C2: Raw Data</a:t>
          </a:r>
        </a:p>
      </dsp:txBody>
      <dsp:txXfrm>
        <a:off x="4206648" y="3218333"/>
        <a:ext cx="1369096" cy="438110"/>
      </dsp:txXfrm>
    </dsp:sp>
    <dsp:sp modelId="{86B94367-1FCB-4BCB-824A-72BC430A6D69}">
      <dsp:nvSpPr>
        <dsp:cNvPr id="0" name=""/>
        <dsp:cNvSpPr/>
      </dsp:nvSpPr>
      <dsp:spPr>
        <a:xfrm>
          <a:off x="4548922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96456D-0FA5-47F9-AC73-3794FC0EDB61}">
      <dsp:nvSpPr>
        <dsp:cNvPr id="0" name=""/>
        <dsp:cNvSpPr/>
      </dsp:nvSpPr>
      <dsp:spPr>
        <a:xfrm>
          <a:off x="4548922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D608B-6D0A-4DF7-A78F-3D5E1C63D004}">
      <dsp:nvSpPr>
        <dsp:cNvPr id="0" name=""/>
        <dsp:cNvSpPr/>
      </dsp:nvSpPr>
      <dsp:spPr>
        <a:xfrm>
          <a:off x="4206648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C3: Analyses-Ready Data</a:t>
          </a:r>
        </a:p>
      </dsp:txBody>
      <dsp:txXfrm>
        <a:off x="4206648" y="4190391"/>
        <a:ext cx="1369096" cy="438110"/>
      </dsp:txXfrm>
    </dsp:sp>
    <dsp:sp modelId="{F9DB6CBB-610C-4665-8E40-B61B0EF018FA}">
      <dsp:nvSpPr>
        <dsp:cNvPr id="0" name=""/>
        <dsp:cNvSpPr/>
      </dsp:nvSpPr>
      <dsp:spPr>
        <a:xfrm>
          <a:off x="5315616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E40F7-5B9C-444E-84C2-92CD2EEFF7E3}">
      <dsp:nvSpPr>
        <dsp:cNvPr id="0" name=""/>
        <dsp:cNvSpPr/>
      </dsp:nvSpPr>
      <dsp:spPr>
        <a:xfrm>
          <a:off x="5315616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6E87A-E9F7-4E9E-8F91-9D84C4C6240F}">
      <dsp:nvSpPr>
        <dsp:cNvPr id="0" name=""/>
        <dsp:cNvSpPr/>
      </dsp:nvSpPr>
      <dsp:spPr>
        <a:xfrm>
          <a:off x="4973342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D: Analyses &amp; Results</a:t>
          </a:r>
        </a:p>
      </dsp:txBody>
      <dsp:txXfrm>
        <a:off x="4973342" y="1274215"/>
        <a:ext cx="1369096" cy="438110"/>
      </dsp:txXfrm>
    </dsp:sp>
    <dsp:sp modelId="{3B4623FB-F379-4774-BFAF-09AC18BA808F}">
      <dsp:nvSpPr>
        <dsp:cNvPr id="0" name=""/>
        <dsp:cNvSpPr/>
      </dsp:nvSpPr>
      <dsp:spPr>
        <a:xfrm>
          <a:off x="6972223" y="1150997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38616-73FF-4732-BE59-F4BE54886A0D}">
      <dsp:nvSpPr>
        <dsp:cNvPr id="0" name=""/>
        <dsp:cNvSpPr/>
      </dsp:nvSpPr>
      <dsp:spPr>
        <a:xfrm>
          <a:off x="6972223" y="1150997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4DC90-9E2F-48F1-A149-CB6379C645AB}">
      <dsp:nvSpPr>
        <dsp:cNvPr id="0" name=""/>
        <dsp:cNvSpPr/>
      </dsp:nvSpPr>
      <dsp:spPr>
        <a:xfrm>
          <a:off x="6629949" y="1274215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E: Knowledge to Action (KT/KM)</a:t>
          </a:r>
          <a:endParaRPr lang="en-US" sz="1200" kern="1200" dirty="0"/>
        </a:p>
      </dsp:txBody>
      <dsp:txXfrm>
        <a:off x="6629949" y="1274215"/>
        <a:ext cx="1369096" cy="438110"/>
      </dsp:txXfrm>
    </dsp:sp>
    <dsp:sp modelId="{EE47FC51-4599-4D9B-AF41-329E4D375182}">
      <dsp:nvSpPr>
        <dsp:cNvPr id="0" name=""/>
        <dsp:cNvSpPr/>
      </dsp:nvSpPr>
      <dsp:spPr>
        <a:xfrm>
          <a:off x="7862136" y="2123055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C588-3DD0-44B1-8C71-EFBB2D576C90}">
      <dsp:nvSpPr>
        <dsp:cNvPr id="0" name=""/>
        <dsp:cNvSpPr/>
      </dsp:nvSpPr>
      <dsp:spPr>
        <a:xfrm>
          <a:off x="7862136" y="2123055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0A4E-C20A-44A8-A529-00825F3AF458}">
      <dsp:nvSpPr>
        <dsp:cNvPr id="0" name=""/>
        <dsp:cNvSpPr/>
      </dsp:nvSpPr>
      <dsp:spPr>
        <a:xfrm>
          <a:off x="7519862" y="2246274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E1: Mtgs w Knowledge Users</a:t>
          </a:r>
        </a:p>
      </dsp:txBody>
      <dsp:txXfrm>
        <a:off x="7519862" y="2246274"/>
        <a:ext cx="1369096" cy="438110"/>
      </dsp:txXfrm>
    </dsp:sp>
    <dsp:sp modelId="{1EB3EDBD-659B-429B-AB27-6354070F8252}">
      <dsp:nvSpPr>
        <dsp:cNvPr id="0" name=""/>
        <dsp:cNvSpPr/>
      </dsp:nvSpPr>
      <dsp:spPr>
        <a:xfrm>
          <a:off x="7862136" y="3095114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6DD-EF95-4B8D-9DD8-8CAF092A4DCF}">
      <dsp:nvSpPr>
        <dsp:cNvPr id="0" name=""/>
        <dsp:cNvSpPr/>
      </dsp:nvSpPr>
      <dsp:spPr>
        <a:xfrm>
          <a:off x="7862136" y="3095114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BA667-7BAA-45CD-9858-13E90F45F6D0}">
      <dsp:nvSpPr>
        <dsp:cNvPr id="0" name=""/>
        <dsp:cNvSpPr/>
      </dsp:nvSpPr>
      <dsp:spPr>
        <a:xfrm>
          <a:off x="7519862" y="3218333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E2: Publications</a:t>
          </a:r>
        </a:p>
      </dsp:txBody>
      <dsp:txXfrm>
        <a:off x="7519862" y="3218333"/>
        <a:ext cx="1369096" cy="438110"/>
      </dsp:txXfrm>
    </dsp:sp>
    <dsp:sp modelId="{B740B3B8-7CB3-4773-8B7C-21066430A13A}">
      <dsp:nvSpPr>
        <dsp:cNvPr id="0" name=""/>
        <dsp:cNvSpPr/>
      </dsp:nvSpPr>
      <dsp:spPr>
        <a:xfrm>
          <a:off x="7862136" y="4067173"/>
          <a:ext cx="684548" cy="684548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3A2A-2D2D-47AB-9FB5-6B36234A66D5}">
      <dsp:nvSpPr>
        <dsp:cNvPr id="0" name=""/>
        <dsp:cNvSpPr/>
      </dsp:nvSpPr>
      <dsp:spPr>
        <a:xfrm>
          <a:off x="7862136" y="4067173"/>
          <a:ext cx="684548" cy="684548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9C540-1362-43C4-AA29-70DC10DA2019}">
      <dsp:nvSpPr>
        <dsp:cNvPr id="0" name=""/>
        <dsp:cNvSpPr/>
      </dsp:nvSpPr>
      <dsp:spPr>
        <a:xfrm>
          <a:off x="7519862" y="4190391"/>
          <a:ext cx="1369096" cy="438110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E3: Other KT/KM Deliverables TBD</a:t>
          </a:r>
        </a:p>
      </dsp:txBody>
      <dsp:txXfrm>
        <a:off x="7519862" y="4190391"/>
        <a:ext cx="1369096" cy="4381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3DCE1-DC95-4632-8B72-92FBE9BC965E}">
      <dsp:nvSpPr>
        <dsp:cNvPr id="0" name=""/>
        <dsp:cNvSpPr/>
      </dsp:nvSpPr>
      <dsp:spPr>
        <a:xfrm>
          <a:off x="6394021" y="1592001"/>
          <a:ext cx="197055" cy="246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9766"/>
              </a:lnTo>
              <a:lnTo>
                <a:pt x="197055" y="24697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1D2AF-AC91-4A44-858F-872227EEF12A}">
      <dsp:nvSpPr>
        <dsp:cNvPr id="0" name=""/>
        <dsp:cNvSpPr/>
      </dsp:nvSpPr>
      <dsp:spPr>
        <a:xfrm>
          <a:off x="6394021" y="1592001"/>
          <a:ext cx="197055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97055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14B9C-40A8-403C-A81D-EC1E7DE27C15}">
      <dsp:nvSpPr>
        <dsp:cNvPr id="0" name=""/>
        <dsp:cNvSpPr/>
      </dsp:nvSpPr>
      <dsp:spPr>
        <a:xfrm>
          <a:off x="6394021" y="1592001"/>
          <a:ext cx="197055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97055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F3B098-C883-4C62-B1A0-FC7D0C9883FD}">
      <dsp:nvSpPr>
        <dsp:cNvPr id="0" name=""/>
        <dsp:cNvSpPr/>
      </dsp:nvSpPr>
      <dsp:spPr>
        <a:xfrm>
          <a:off x="4301945" y="659270"/>
          <a:ext cx="2617558" cy="27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939"/>
              </a:lnTo>
              <a:lnTo>
                <a:pt x="2617558" y="137939"/>
              </a:lnTo>
              <a:lnTo>
                <a:pt x="2617558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82BDF-887F-4512-B100-1D6EE483289E}">
      <dsp:nvSpPr>
        <dsp:cNvPr id="0" name=""/>
        <dsp:cNvSpPr/>
      </dsp:nvSpPr>
      <dsp:spPr>
        <a:xfrm>
          <a:off x="4804437" y="1592001"/>
          <a:ext cx="197055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97055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2FEBF-F853-4E46-8B0B-DC2B928CA3CD}">
      <dsp:nvSpPr>
        <dsp:cNvPr id="0" name=""/>
        <dsp:cNvSpPr/>
      </dsp:nvSpPr>
      <dsp:spPr>
        <a:xfrm>
          <a:off x="4804437" y="1592001"/>
          <a:ext cx="197055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97055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59016-4186-43F8-970C-73CB16587321}">
      <dsp:nvSpPr>
        <dsp:cNvPr id="0" name=""/>
        <dsp:cNvSpPr/>
      </dsp:nvSpPr>
      <dsp:spPr>
        <a:xfrm>
          <a:off x="4301945" y="659270"/>
          <a:ext cx="1027974" cy="275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939"/>
              </a:lnTo>
              <a:lnTo>
                <a:pt x="1027974" y="137939"/>
              </a:lnTo>
              <a:lnTo>
                <a:pt x="1027974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78D3F-140D-4E90-B3B7-03798C0BF2CE}">
      <dsp:nvSpPr>
        <dsp:cNvPr id="0" name=""/>
        <dsp:cNvSpPr/>
      </dsp:nvSpPr>
      <dsp:spPr>
        <a:xfrm>
          <a:off x="3214853" y="1592001"/>
          <a:ext cx="197055" cy="2469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9766"/>
              </a:lnTo>
              <a:lnTo>
                <a:pt x="197055" y="24697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8ED5E-27D0-4E37-A9A0-4B4817CC6D0D}">
      <dsp:nvSpPr>
        <dsp:cNvPr id="0" name=""/>
        <dsp:cNvSpPr/>
      </dsp:nvSpPr>
      <dsp:spPr>
        <a:xfrm>
          <a:off x="3214853" y="1592001"/>
          <a:ext cx="197055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97055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EB64E-C2AC-4399-93AF-F4D369B83A41}">
      <dsp:nvSpPr>
        <dsp:cNvPr id="0" name=""/>
        <dsp:cNvSpPr/>
      </dsp:nvSpPr>
      <dsp:spPr>
        <a:xfrm>
          <a:off x="3214853" y="1592001"/>
          <a:ext cx="197055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97055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8FAE6-DA36-45FB-ACF3-C3AFCFEA2A20}">
      <dsp:nvSpPr>
        <dsp:cNvPr id="0" name=""/>
        <dsp:cNvSpPr/>
      </dsp:nvSpPr>
      <dsp:spPr>
        <a:xfrm>
          <a:off x="3740336" y="659270"/>
          <a:ext cx="561609" cy="275878"/>
        </a:xfrm>
        <a:custGeom>
          <a:avLst/>
          <a:gdLst/>
          <a:ahLst/>
          <a:cxnLst/>
          <a:rect l="0" t="0" r="0" b="0"/>
          <a:pathLst>
            <a:path>
              <a:moveTo>
                <a:pt x="561609" y="0"/>
              </a:moveTo>
              <a:lnTo>
                <a:pt x="561609" y="137939"/>
              </a:lnTo>
              <a:lnTo>
                <a:pt x="0" y="137939"/>
              </a:lnTo>
              <a:lnTo>
                <a:pt x="0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D18F7-D290-459A-9305-E6A111FB1A87}">
      <dsp:nvSpPr>
        <dsp:cNvPr id="0" name=""/>
        <dsp:cNvSpPr/>
      </dsp:nvSpPr>
      <dsp:spPr>
        <a:xfrm>
          <a:off x="1546447" y="1592001"/>
          <a:ext cx="137939" cy="2469766"/>
        </a:xfrm>
        <a:custGeom>
          <a:avLst/>
          <a:gdLst/>
          <a:ahLst/>
          <a:cxnLst/>
          <a:rect l="0" t="0" r="0" b="0"/>
          <a:pathLst>
            <a:path>
              <a:moveTo>
                <a:pt x="137939" y="0"/>
              </a:moveTo>
              <a:lnTo>
                <a:pt x="137939" y="2469766"/>
              </a:lnTo>
              <a:lnTo>
                <a:pt x="0" y="2469766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693A0-B83E-4A45-B66F-6529C038E1F7}">
      <dsp:nvSpPr>
        <dsp:cNvPr id="0" name=""/>
        <dsp:cNvSpPr/>
      </dsp:nvSpPr>
      <dsp:spPr>
        <a:xfrm>
          <a:off x="1684386" y="1592001"/>
          <a:ext cx="137939" cy="1537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035"/>
              </a:lnTo>
              <a:lnTo>
                <a:pt x="137939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7E4C1-F8F8-4336-8363-2BA468B815AF}">
      <dsp:nvSpPr>
        <dsp:cNvPr id="0" name=""/>
        <dsp:cNvSpPr/>
      </dsp:nvSpPr>
      <dsp:spPr>
        <a:xfrm>
          <a:off x="1546447" y="1592001"/>
          <a:ext cx="137939" cy="1537035"/>
        </a:xfrm>
        <a:custGeom>
          <a:avLst/>
          <a:gdLst/>
          <a:ahLst/>
          <a:cxnLst/>
          <a:rect l="0" t="0" r="0" b="0"/>
          <a:pathLst>
            <a:path>
              <a:moveTo>
                <a:pt x="137939" y="0"/>
              </a:moveTo>
              <a:lnTo>
                <a:pt x="137939" y="1537035"/>
              </a:lnTo>
              <a:lnTo>
                <a:pt x="0" y="153703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3452C-901F-4401-80DE-326553AE36C0}">
      <dsp:nvSpPr>
        <dsp:cNvPr id="0" name=""/>
        <dsp:cNvSpPr/>
      </dsp:nvSpPr>
      <dsp:spPr>
        <a:xfrm>
          <a:off x="1684386" y="1592001"/>
          <a:ext cx="137939" cy="604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304"/>
              </a:lnTo>
              <a:lnTo>
                <a:pt x="137939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70CB7A-19A2-4790-B8B9-FF815C5B1702}">
      <dsp:nvSpPr>
        <dsp:cNvPr id="0" name=""/>
        <dsp:cNvSpPr/>
      </dsp:nvSpPr>
      <dsp:spPr>
        <a:xfrm>
          <a:off x="1546447" y="1592001"/>
          <a:ext cx="137939" cy="604304"/>
        </a:xfrm>
        <a:custGeom>
          <a:avLst/>
          <a:gdLst/>
          <a:ahLst/>
          <a:cxnLst/>
          <a:rect l="0" t="0" r="0" b="0"/>
          <a:pathLst>
            <a:path>
              <a:moveTo>
                <a:pt x="137939" y="0"/>
              </a:moveTo>
              <a:lnTo>
                <a:pt x="137939" y="604304"/>
              </a:lnTo>
              <a:lnTo>
                <a:pt x="0" y="604304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F242E-C1A9-4A6E-A35B-F32B39AA6FF0}">
      <dsp:nvSpPr>
        <dsp:cNvPr id="0" name=""/>
        <dsp:cNvSpPr/>
      </dsp:nvSpPr>
      <dsp:spPr>
        <a:xfrm>
          <a:off x="1684386" y="659270"/>
          <a:ext cx="2617558" cy="275878"/>
        </a:xfrm>
        <a:custGeom>
          <a:avLst/>
          <a:gdLst/>
          <a:ahLst/>
          <a:cxnLst/>
          <a:rect l="0" t="0" r="0" b="0"/>
          <a:pathLst>
            <a:path>
              <a:moveTo>
                <a:pt x="2617558" y="0"/>
              </a:moveTo>
              <a:lnTo>
                <a:pt x="2617558" y="137939"/>
              </a:lnTo>
              <a:lnTo>
                <a:pt x="0" y="137939"/>
              </a:lnTo>
              <a:lnTo>
                <a:pt x="0" y="27587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4EBA4-AE3D-4545-B52B-A529B8AD0957}">
      <dsp:nvSpPr>
        <dsp:cNvPr id="0" name=""/>
        <dsp:cNvSpPr/>
      </dsp:nvSpPr>
      <dsp:spPr>
        <a:xfrm>
          <a:off x="3645092" y="2417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[Researcher Name] Portfolio [Year]</a:t>
          </a:r>
          <a:endParaRPr lang="en-US" sz="1200" kern="1200" dirty="0"/>
        </a:p>
      </dsp:txBody>
      <dsp:txXfrm>
        <a:off x="3645092" y="2417"/>
        <a:ext cx="1313705" cy="656852"/>
      </dsp:txXfrm>
    </dsp:sp>
    <dsp:sp modelId="{A43AF297-6F69-40CB-8410-187F53C3076A}">
      <dsp:nvSpPr>
        <dsp:cNvPr id="0" name=""/>
        <dsp:cNvSpPr/>
      </dsp:nvSpPr>
      <dsp:spPr>
        <a:xfrm>
          <a:off x="1027533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A: Strategic Coordination</a:t>
          </a:r>
          <a:endParaRPr lang="en-US" sz="1200" kern="1200" dirty="0"/>
        </a:p>
      </dsp:txBody>
      <dsp:txXfrm>
        <a:off x="1027533" y="935148"/>
        <a:ext cx="1313705" cy="656852"/>
      </dsp:txXfrm>
    </dsp:sp>
    <dsp:sp modelId="{9F98F34B-FAF2-4FFB-B72A-795D97CB392F}">
      <dsp:nvSpPr>
        <dsp:cNvPr id="0" name=""/>
        <dsp:cNvSpPr/>
      </dsp:nvSpPr>
      <dsp:spPr>
        <a:xfrm>
          <a:off x="232741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A1: Team Meetings</a:t>
          </a:r>
          <a:endParaRPr lang="en-US" sz="1200" kern="1200" dirty="0"/>
        </a:p>
      </dsp:txBody>
      <dsp:txXfrm>
        <a:off x="232741" y="1867879"/>
        <a:ext cx="1313705" cy="656852"/>
      </dsp:txXfrm>
    </dsp:sp>
    <dsp:sp modelId="{3395181B-5F17-45AC-B375-4C2DEDD8BD50}">
      <dsp:nvSpPr>
        <dsp:cNvPr id="0" name=""/>
        <dsp:cNvSpPr/>
      </dsp:nvSpPr>
      <dsp:spPr>
        <a:xfrm>
          <a:off x="1822325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A2: Team Google Drive</a:t>
          </a:r>
          <a:endParaRPr lang="en-US" sz="1200" kern="1200" dirty="0"/>
        </a:p>
      </dsp:txBody>
      <dsp:txXfrm>
        <a:off x="1822325" y="1867879"/>
        <a:ext cx="1313705" cy="656852"/>
      </dsp:txXfrm>
    </dsp:sp>
    <dsp:sp modelId="{EC20BC48-EC05-40A2-AAA9-9B087B9F5FEF}">
      <dsp:nvSpPr>
        <dsp:cNvPr id="0" name=""/>
        <dsp:cNvSpPr/>
      </dsp:nvSpPr>
      <dsp:spPr>
        <a:xfrm>
          <a:off x="232741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A3: Applications for Funding</a:t>
          </a:r>
          <a:endParaRPr lang="en-US" sz="1200" kern="1200" dirty="0"/>
        </a:p>
      </dsp:txBody>
      <dsp:txXfrm>
        <a:off x="232741" y="2800610"/>
        <a:ext cx="1313705" cy="656852"/>
      </dsp:txXfrm>
    </dsp:sp>
    <dsp:sp modelId="{01E9DF2C-67F7-4045-9EFB-D76B95D06E50}">
      <dsp:nvSpPr>
        <dsp:cNvPr id="0" name=""/>
        <dsp:cNvSpPr/>
      </dsp:nvSpPr>
      <dsp:spPr>
        <a:xfrm>
          <a:off x="1822325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A4: International Collaborations</a:t>
          </a:r>
        </a:p>
      </dsp:txBody>
      <dsp:txXfrm>
        <a:off x="1822325" y="2800610"/>
        <a:ext cx="1313705" cy="656852"/>
      </dsp:txXfrm>
    </dsp:sp>
    <dsp:sp modelId="{7F28A022-C677-4F96-9EAC-8DF0984D7721}">
      <dsp:nvSpPr>
        <dsp:cNvPr id="0" name=""/>
        <dsp:cNvSpPr/>
      </dsp:nvSpPr>
      <dsp:spPr>
        <a:xfrm>
          <a:off x="232741" y="3733341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A5: Reports</a:t>
          </a:r>
          <a:endParaRPr lang="en-US" sz="1200" kern="1200" dirty="0"/>
        </a:p>
      </dsp:txBody>
      <dsp:txXfrm>
        <a:off x="232741" y="3733341"/>
        <a:ext cx="1313705" cy="656852"/>
      </dsp:txXfrm>
    </dsp:sp>
    <dsp:sp modelId="{F4C10AB1-BAAF-4692-8E92-5EF8EDA6B18F}">
      <dsp:nvSpPr>
        <dsp:cNvPr id="0" name=""/>
        <dsp:cNvSpPr/>
      </dsp:nvSpPr>
      <dsp:spPr>
        <a:xfrm>
          <a:off x="3083483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</a:t>
          </a:r>
          <a:r>
            <a:rPr lang="en-CA" sz="1200" kern="1200" dirty="0"/>
            <a:t>: Research Program/ Theme 1</a:t>
          </a:r>
          <a:endParaRPr lang="en-US" sz="1200" kern="1200" dirty="0"/>
        </a:p>
      </dsp:txBody>
      <dsp:txXfrm>
        <a:off x="3083483" y="935148"/>
        <a:ext cx="1313705" cy="656852"/>
      </dsp:txXfrm>
    </dsp:sp>
    <dsp:sp modelId="{C6B88A76-411A-4956-89BB-6E39FA7B512F}">
      <dsp:nvSpPr>
        <dsp:cNvPr id="0" name=""/>
        <dsp:cNvSpPr/>
      </dsp:nvSpPr>
      <dsp:spPr>
        <a:xfrm>
          <a:off x="3411909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[Research Project Name]</a:t>
          </a:r>
        </a:p>
      </dsp:txBody>
      <dsp:txXfrm>
        <a:off x="3411909" y="1867879"/>
        <a:ext cx="1313705" cy="656852"/>
      </dsp:txXfrm>
    </dsp:sp>
    <dsp:sp modelId="{C673A493-2ACD-4FEB-9612-30B00BEA2585}">
      <dsp:nvSpPr>
        <dsp:cNvPr id="0" name=""/>
        <dsp:cNvSpPr/>
      </dsp:nvSpPr>
      <dsp:spPr>
        <a:xfrm>
          <a:off x="3411909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[Research Project Name] </a:t>
          </a:r>
        </a:p>
      </dsp:txBody>
      <dsp:txXfrm>
        <a:off x="3411909" y="2800610"/>
        <a:ext cx="1313705" cy="656852"/>
      </dsp:txXfrm>
    </dsp:sp>
    <dsp:sp modelId="{57BFBFCA-4ED7-4D26-B6B2-6308804A69B2}">
      <dsp:nvSpPr>
        <dsp:cNvPr id="0" name=""/>
        <dsp:cNvSpPr/>
      </dsp:nvSpPr>
      <dsp:spPr>
        <a:xfrm>
          <a:off x="3411909" y="3733341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[Research Project Name] </a:t>
          </a:r>
        </a:p>
      </dsp:txBody>
      <dsp:txXfrm>
        <a:off x="3411909" y="3733341"/>
        <a:ext cx="1313705" cy="656852"/>
      </dsp:txXfrm>
    </dsp:sp>
    <dsp:sp modelId="{95C021CB-8127-49AB-AEB0-4A8CBB061CE0}">
      <dsp:nvSpPr>
        <dsp:cNvPr id="0" name=""/>
        <dsp:cNvSpPr/>
      </dsp:nvSpPr>
      <dsp:spPr>
        <a:xfrm>
          <a:off x="4673067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C: Research Program/ Theme 2</a:t>
          </a:r>
          <a:endParaRPr lang="en-US" sz="1200" kern="1200" dirty="0"/>
        </a:p>
      </dsp:txBody>
      <dsp:txXfrm>
        <a:off x="4673067" y="935148"/>
        <a:ext cx="1313705" cy="656852"/>
      </dsp:txXfrm>
    </dsp:sp>
    <dsp:sp modelId="{AE7227C7-870A-42A4-8CFD-7198F2EB6A9B}">
      <dsp:nvSpPr>
        <dsp:cNvPr id="0" name=""/>
        <dsp:cNvSpPr/>
      </dsp:nvSpPr>
      <dsp:spPr>
        <a:xfrm>
          <a:off x="5001493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C1: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5001493" y="1867879"/>
        <a:ext cx="1313705" cy="656852"/>
      </dsp:txXfrm>
    </dsp:sp>
    <dsp:sp modelId="{E10C92E8-544C-4147-96E2-8403C61C6F22}">
      <dsp:nvSpPr>
        <dsp:cNvPr id="0" name=""/>
        <dsp:cNvSpPr/>
      </dsp:nvSpPr>
      <dsp:spPr>
        <a:xfrm>
          <a:off x="5001493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C2: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5001493" y="2800610"/>
        <a:ext cx="1313705" cy="656852"/>
      </dsp:txXfrm>
    </dsp:sp>
    <dsp:sp modelId="{8967AB09-7AC2-4B15-A7CC-98A7694D4C84}">
      <dsp:nvSpPr>
        <dsp:cNvPr id="0" name=""/>
        <dsp:cNvSpPr/>
      </dsp:nvSpPr>
      <dsp:spPr>
        <a:xfrm>
          <a:off x="6262650" y="935148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D: Research Program/ Theme 3</a:t>
          </a:r>
        </a:p>
      </dsp:txBody>
      <dsp:txXfrm>
        <a:off x="6262650" y="935148"/>
        <a:ext cx="1313705" cy="656852"/>
      </dsp:txXfrm>
    </dsp:sp>
    <dsp:sp modelId="{A26B07EF-B2EC-4336-A51C-A05FF2A6F82B}">
      <dsp:nvSpPr>
        <dsp:cNvPr id="0" name=""/>
        <dsp:cNvSpPr/>
      </dsp:nvSpPr>
      <dsp:spPr>
        <a:xfrm>
          <a:off x="6591077" y="1867879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D1: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6591077" y="1867879"/>
        <a:ext cx="1313705" cy="656852"/>
      </dsp:txXfrm>
    </dsp:sp>
    <dsp:sp modelId="{5C1571E4-057B-4C5C-96A1-D617070B00E6}">
      <dsp:nvSpPr>
        <dsp:cNvPr id="0" name=""/>
        <dsp:cNvSpPr/>
      </dsp:nvSpPr>
      <dsp:spPr>
        <a:xfrm>
          <a:off x="6591077" y="2800610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D2: </a:t>
          </a:r>
          <a:r>
            <a:rPr lang="en-US" sz="1200" kern="1200" dirty="0"/>
            <a:t>[Research Project Name]</a:t>
          </a:r>
          <a:r>
            <a:rPr lang="en-CA" sz="1200" kern="1200" dirty="0"/>
            <a:t> </a:t>
          </a:r>
        </a:p>
      </dsp:txBody>
      <dsp:txXfrm>
        <a:off x="6591077" y="2800610"/>
        <a:ext cx="1313705" cy="656852"/>
      </dsp:txXfrm>
    </dsp:sp>
    <dsp:sp modelId="{0FB22087-8AD7-40B9-BC71-0DE2D90D3282}">
      <dsp:nvSpPr>
        <dsp:cNvPr id="0" name=""/>
        <dsp:cNvSpPr/>
      </dsp:nvSpPr>
      <dsp:spPr>
        <a:xfrm>
          <a:off x="6591077" y="3733341"/>
          <a:ext cx="1313705" cy="656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D3: </a:t>
          </a:r>
          <a:r>
            <a:rPr lang="en-US" sz="1200" kern="1200" dirty="0"/>
            <a:t>[Research Project Name]</a:t>
          </a:r>
          <a:endParaRPr lang="en-CA" sz="1200" kern="1200" dirty="0"/>
        </a:p>
      </dsp:txBody>
      <dsp:txXfrm>
        <a:off x="6591077" y="3733341"/>
        <a:ext cx="1313705" cy="65685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79694-8707-41CB-A6E2-066E227691BC}">
      <dsp:nvSpPr>
        <dsp:cNvPr id="0" name=""/>
        <dsp:cNvSpPr/>
      </dsp:nvSpPr>
      <dsp:spPr>
        <a:xfrm>
          <a:off x="7576840" y="2065026"/>
          <a:ext cx="159800" cy="200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832"/>
              </a:lnTo>
              <a:lnTo>
                <a:pt x="15980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F5DC1-3DC1-4540-88B8-3695315877FE}">
      <dsp:nvSpPr>
        <dsp:cNvPr id="0" name=""/>
        <dsp:cNvSpPr/>
      </dsp:nvSpPr>
      <dsp:spPr>
        <a:xfrm>
          <a:off x="7576840" y="2065026"/>
          <a:ext cx="15980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5980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A4DF30-27FA-4F43-A8E4-DBC5C6971D93}">
      <dsp:nvSpPr>
        <dsp:cNvPr id="0" name=""/>
        <dsp:cNvSpPr/>
      </dsp:nvSpPr>
      <dsp:spPr>
        <a:xfrm>
          <a:off x="7576840" y="2065026"/>
          <a:ext cx="15980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5980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4A4D7C-D258-4F02-9E14-5E0892DF49D7}">
      <dsp:nvSpPr>
        <dsp:cNvPr id="0" name=""/>
        <dsp:cNvSpPr/>
      </dsp:nvSpPr>
      <dsp:spPr>
        <a:xfrm>
          <a:off x="4591234" y="1308637"/>
          <a:ext cx="3411740" cy="22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60"/>
              </a:lnTo>
              <a:lnTo>
                <a:pt x="3411740" y="111860"/>
              </a:lnTo>
              <a:lnTo>
                <a:pt x="3411740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B3EE3C-DC39-4A33-A31E-584D20C07869}">
      <dsp:nvSpPr>
        <dsp:cNvPr id="0" name=""/>
        <dsp:cNvSpPr/>
      </dsp:nvSpPr>
      <dsp:spPr>
        <a:xfrm>
          <a:off x="6287783" y="2065026"/>
          <a:ext cx="159800" cy="200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832"/>
              </a:lnTo>
              <a:lnTo>
                <a:pt x="15980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8E163-4107-4CC8-B73E-565CD358E8C2}">
      <dsp:nvSpPr>
        <dsp:cNvPr id="0" name=""/>
        <dsp:cNvSpPr/>
      </dsp:nvSpPr>
      <dsp:spPr>
        <a:xfrm>
          <a:off x="6287783" y="2065026"/>
          <a:ext cx="15980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5980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628B8-AA70-4A41-A663-FC9660CDCFEE}">
      <dsp:nvSpPr>
        <dsp:cNvPr id="0" name=""/>
        <dsp:cNvSpPr/>
      </dsp:nvSpPr>
      <dsp:spPr>
        <a:xfrm>
          <a:off x="6287783" y="2065026"/>
          <a:ext cx="15980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5980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851EC-BFCE-4112-B781-4E6650BD766C}">
      <dsp:nvSpPr>
        <dsp:cNvPr id="0" name=""/>
        <dsp:cNvSpPr/>
      </dsp:nvSpPr>
      <dsp:spPr>
        <a:xfrm>
          <a:off x="4591234" y="1308637"/>
          <a:ext cx="2122683" cy="22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60"/>
              </a:lnTo>
              <a:lnTo>
                <a:pt x="2122683" y="111860"/>
              </a:lnTo>
              <a:lnTo>
                <a:pt x="2122683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0F3A4-A6FD-45FD-9431-AA260558A587}">
      <dsp:nvSpPr>
        <dsp:cNvPr id="0" name=""/>
        <dsp:cNvSpPr/>
      </dsp:nvSpPr>
      <dsp:spPr>
        <a:xfrm>
          <a:off x="4998726" y="2065026"/>
          <a:ext cx="159800" cy="200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832"/>
              </a:lnTo>
              <a:lnTo>
                <a:pt x="15980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4CB07E-9442-404E-AB42-151CFBB9F687}">
      <dsp:nvSpPr>
        <dsp:cNvPr id="0" name=""/>
        <dsp:cNvSpPr/>
      </dsp:nvSpPr>
      <dsp:spPr>
        <a:xfrm>
          <a:off x="4998726" y="2065026"/>
          <a:ext cx="15980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5980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D457E-EC1F-4E86-82A7-DD5CD8171E78}">
      <dsp:nvSpPr>
        <dsp:cNvPr id="0" name=""/>
        <dsp:cNvSpPr/>
      </dsp:nvSpPr>
      <dsp:spPr>
        <a:xfrm>
          <a:off x="4998726" y="2065026"/>
          <a:ext cx="15980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5980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59016-4186-43F8-970C-73CB16587321}">
      <dsp:nvSpPr>
        <dsp:cNvPr id="0" name=""/>
        <dsp:cNvSpPr/>
      </dsp:nvSpPr>
      <dsp:spPr>
        <a:xfrm>
          <a:off x="4591234" y="1308637"/>
          <a:ext cx="833625" cy="223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60"/>
              </a:lnTo>
              <a:lnTo>
                <a:pt x="833625" y="111860"/>
              </a:lnTo>
              <a:lnTo>
                <a:pt x="833625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04344-3C28-4054-9BE6-6E6E21EE71DB}">
      <dsp:nvSpPr>
        <dsp:cNvPr id="0" name=""/>
        <dsp:cNvSpPr/>
      </dsp:nvSpPr>
      <dsp:spPr>
        <a:xfrm>
          <a:off x="3645748" y="2065026"/>
          <a:ext cx="111860" cy="2002832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2002832"/>
              </a:lnTo>
              <a:lnTo>
                <a:pt x="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24E5A-A16B-4748-9BAE-09E17BA5BC50}">
      <dsp:nvSpPr>
        <dsp:cNvPr id="0" name=""/>
        <dsp:cNvSpPr/>
      </dsp:nvSpPr>
      <dsp:spPr>
        <a:xfrm>
          <a:off x="3757608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1186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043F1-FFC0-4F26-B558-26FC3A40E20A}">
      <dsp:nvSpPr>
        <dsp:cNvPr id="0" name=""/>
        <dsp:cNvSpPr/>
      </dsp:nvSpPr>
      <dsp:spPr>
        <a:xfrm>
          <a:off x="3645748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1246443"/>
              </a:lnTo>
              <a:lnTo>
                <a:pt x="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9D757-CC0B-4791-A808-47D42DC46413}">
      <dsp:nvSpPr>
        <dsp:cNvPr id="0" name=""/>
        <dsp:cNvSpPr/>
      </dsp:nvSpPr>
      <dsp:spPr>
        <a:xfrm>
          <a:off x="3757608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1186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8BF65-9581-491E-B5FE-98E1A8C56123}">
      <dsp:nvSpPr>
        <dsp:cNvPr id="0" name=""/>
        <dsp:cNvSpPr/>
      </dsp:nvSpPr>
      <dsp:spPr>
        <a:xfrm>
          <a:off x="3645748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490054"/>
              </a:lnTo>
              <a:lnTo>
                <a:pt x="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68FAE6-DA36-45FB-ACF3-C3AFCFEA2A20}">
      <dsp:nvSpPr>
        <dsp:cNvPr id="0" name=""/>
        <dsp:cNvSpPr/>
      </dsp:nvSpPr>
      <dsp:spPr>
        <a:xfrm>
          <a:off x="3757608" y="1308637"/>
          <a:ext cx="833625" cy="223720"/>
        </a:xfrm>
        <a:custGeom>
          <a:avLst/>
          <a:gdLst/>
          <a:ahLst/>
          <a:cxnLst/>
          <a:rect l="0" t="0" r="0" b="0"/>
          <a:pathLst>
            <a:path>
              <a:moveTo>
                <a:pt x="833625" y="0"/>
              </a:moveTo>
              <a:lnTo>
                <a:pt x="833625" y="111860"/>
              </a:lnTo>
              <a:lnTo>
                <a:pt x="0" y="111860"/>
              </a:lnTo>
              <a:lnTo>
                <a:pt x="0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8C595-2C48-40DF-8FC9-ABFB87DF5D22}">
      <dsp:nvSpPr>
        <dsp:cNvPr id="0" name=""/>
        <dsp:cNvSpPr/>
      </dsp:nvSpPr>
      <dsp:spPr>
        <a:xfrm>
          <a:off x="1067633" y="2065026"/>
          <a:ext cx="111860" cy="2002832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2002832"/>
              </a:lnTo>
              <a:lnTo>
                <a:pt x="0" y="20028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76949-0383-4942-BB53-F794FF69359F}">
      <dsp:nvSpPr>
        <dsp:cNvPr id="0" name=""/>
        <dsp:cNvSpPr/>
      </dsp:nvSpPr>
      <dsp:spPr>
        <a:xfrm>
          <a:off x="1179494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6443"/>
              </a:lnTo>
              <a:lnTo>
                <a:pt x="11186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EA296D-8574-4504-9527-563FC17B356C}">
      <dsp:nvSpPr>
        <dsp:cNvPr id="0" name=""/>
        <dsp:cNvSpPr/>
      </dsp:nvSpPr>
      <dsp:spPr>
        <a:xfrm>
          <a:off x="1067633" y="2065026"/>
          <a:ext cx="111860" cy="1246443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1246443"/>
              </a:lnTo>
              <a:lnTo>
                <a:pt x="0" y="124644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24A00-F1BB-493A-9D6F-BA484BA10B4F}">
      <dsp:nvSpPr>
        <dsp:cNvPr id="0" name=""/>
        <dsp:cNvSpPr/>
      </dsp:nvSpPr>
      <dsp:spPr>
        <a:xfrm>
          <a:off x="1179494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054"/>
              </a:lnTo>
              <a:lnTo>
                <a:pt x="11186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A473C-8C36-4937-BB70-14646EFF9F68}">
      <dsp:nvSpPr>
        <dsp:cNvPr id="0" name=""/>
        <dsp:cNvSpPr/>
      </dsp:nvSpPr>
      <dsp:spPr>
        <a:xfrm>
          <a:off x="1067633" y="2065026"/>
          <a:ext cx="111860" cy="490054"/>
        </a:xfrm>
        <a:custGeom>
          <a:avLst/>
          <a:gdLst/>
          <a:ahLst/>
          <a:cxnLst/>
          <a:rect l="0" t="0" r="0" b="0"/>
          <a:pathLst>
            <a:path>
              <a:moveTo>
                <a:pt x="111860" y="0"/>
              </a:moveTo>
              <a:lnTo>
                <a:pt x="111860" y="490054"/>
              </a:lnTo>
              <a:lnTo>
                <a:pt x="0" y="490054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F242E-C1A9-4A6E-A35B-F32B39AA6FF0}">
      <dsp:nvSpPr>
        <dsp:cNvPr id="0" name=""/>
        <dsp:cNvSpPr/>
      </dsp:nvSpPr>
      <dsp:spPr>
        <a:xfrm>
          <a:off x="1179494" y="1308637"/>
          <a:ext cx="3411740" cy="223720"/>
        </a:xfrm>
        <a:custGeom>
          <a:avLst/>
          <a:gdLst/>
          <a:ahLst/>
          <a:cxnLst/>
          <a:rect l="0" t="0" r="0" b="0"/>
          <a:pathLst>
            <a:path>
              <a:moveTo>
                <a:pt x="3411740" y="0"/>
              </a:moveTo>
              <a:lnTo>
                <a:pt x="3411740" y="111860"/>
              </a:lnTo>
              <a:lnTo>
                <a:pt x="0" y="111860"/>
              </a:lnTo>
              <a:lnTo>
                <a:pt x="0" y="22372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74EBA4-AE3D-4545-B52B-A529B8AD0957}">
      <dsp:nvSpPr>
        <dsp:cNvPr id="0" name=""/>
        <dsp:cNvSpPr/>
      </dsp:nvSpPr>
      <dsp:spPr>
        <a:xfrm>
          <a:off x="4058566" y="775969"/>
          <a:ext cx="1065336" cy="532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bg1"/>
              </a:solidFill>
            </a:rPr>
            <a:t>New Research Centre Phase I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4058566" y="775969"/>
        <a:ext cx="1065336" cy="532668"/>
      </dsp:txXfrm>
    </dsp:sp>
    <dsp:sp modelId="{A43AF297-6F69-40CB-8410-187F53C3076A}">
      <dsp:nvSpPr>
        <dsp:cNvPr id="0" name=""/>
        <dsp:cNvSpPr/>
      </dsp:nvSpPr>
      <dsp:spPr>
        <a:xfrm>
          <a:off x="646825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bg1"/>
              </a:solidFill>
            </a:rPr>
            <a:t>A: Governance </a:t>
          </a:r>
          <a:br>
            <a:rPr lang="en-CA" sz="1200" kern="1200" dirty="0">
              <a:solidFill>
                <a:schemeClr val="bg1"/>
              </a:solidFill>
            </a:rPr>
          </a:br>
          <a:r>
            <a:rPr lang="en-CA" sz="1200" kern="1200" dirty="0">
              <a:solidFill>
                <a:schemeClr val="bg1"/>
              </a:solidFill>
            </a:rPr>
            <a:t>&amp; Management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646825" y="1532358"/>
        <a:ext cx="1065336" cy="532668"/>
      </dsp:txXfrm>
    </dsp:sp>
    <dsp:sp modelId="{9F98F34B-FAF2-4FFB-B72A-795D97CB392F}">
      <dsp:nvSpPr>
        <dsp:cNvPr id="0" name=""/>
        <dsp:cNvSpPr/>
      </dsp:nvSpPr>
      <dsp:spPr>
        <a:xfrm>
          <a:off x="2297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A1: Steering Committee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297" y="2288747"/>
        <a:ext cx="1065336" cy="532668"/>
      </dsp:txXfrm>
    </dsp:sp>
    <dsp:sp modelId="{3395181B-5F17-45AC-B375-4C2DEDD8BD50}">
      <dsp:nvSpPr>
        <dsp:cNvPr id="0" name=""/>
        <dsp:cNvSpPr/>
      </dsp:nvSpPr>
      <dsp:spPr>
        <a:xfrm>
          <a:off x="1291354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A2: Core Team Meetings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291354" y="2288747"/>
        <a:ext cx="1065336" cy="532668"/>
      </dsp:txXfrm>
    </dsp:sp>
    <dsp:sp modelId="{EC20BC48-EC05-40A2-AAA9-9B087B9F5FEF}">
      <dsp:nvSpPr>
        <dsp:cNvPr id="0" name=""/>
        <dsp:cNvSpPr/>
      </dsp:nvSpPr>
      <dsp:spPr>
        <a:xfrm>
          <a:off x="2297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A3: Operational Plan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297" y="3045136"/>
        <a:ext cx="1065336" cy="532668"/>
      </dsp:txXfrm>
    </dsp:sp>
    <dsp:sp modelId="{7F28A022-C677-4F96-9EAC-8DF0984D7721}">
      <dsp:nvSpPr>
        <dsp:cNvPr id="0" name=""/>
        <dsp:cNvSpPr/>
      </dsp:nvSpPr>
      <dsp:spPr>
        <a:xfrm>
          <a:off x="1291354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A4: Reports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1291354" y="3045136"/>
        <a:ext cx="1065336" cy="532668"/>
      </dsp:txXfrm>
    </dsp:sp>
    <dsp:sp modelId="{DBE3193A-76B6-4AFF-A8F3-041B605F0EC2}">
      <dsp:nvSpPr>
        <dsp:cNvPr id="0" name=""/>
        <dsp:cNvSpPr/>
      </dsp:nvSpPr>
      <dsp:spPr>
        <a:xfrm>
          <a:off x="2297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A5: Sustainability Plan</a:t>
          </a:r>
        </a:p>
      </dsp:txBody>
      <dsp:txXfrm>
        <a:off x="2297" y="3801525"/>
        <a:ext cx="1065336" cy="532668"/>
      </dsp:txXfrm>
    </dsp:sp>
    <dsp:sp modelId="{F4C10AB1-BAAF-4692-8E92-5EF8EDA6B18F}">
      <dsp:nvSpPr>
        <dsp:cNvPr id="0" name=""/>
        <dsp:cNvSpPr/>
      </dsp:nvSpPr>
      <dsp:spPr>
        <a:xfrm>
          <a:off x="3224940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B</a:t>
          </a:r>
          <a:r>
            <a:rPr lang="en-CA" sz="1200" kern="1200" dirty="0">
              <a:solidFill>
                <a:schemeClr val="bg1"/>
              </a:solidFill>
            </a:rPr>
            <a:t>: Facilities, Staffing &amp; Communications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224940" y="1532358"/>
        <a:ext cx="1065336" cy="532668"/>
      </dsp:txXfrm>
    </dsp:sp>
    <dsp:sp modelId="{D0E898C7-01EF-4F17-9472-CA4C250FFC4F}">
      <dsp:nvSpPr>
        <dsp:cNvPr id="0" name=""/>
        <dsp:cNvSpPr/>
      </dsp:nvSpPr>
      <dsp:spPr>
        <a:xfrm>
          <a:off x="2580411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B1: Physical Space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580411" y="2288747"/>
        <a:ext cx="1065336" cy="532668"/>
      </dsp:txXfrm>
    </dsp:sp>
    <dsp:sp modelId="{55B1F65F-3B81-4DEE-9F09-9536EF108DF4}">
      <dsp:nvSpPr>
        <dsp:cNvPr id="0" name=""/>
        <dsp:cNvSpPr/>
      </dsp:nvSpPr>
      <dsp:spPr>
        <a:xfrm>
          <a:off x="3869469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B2: Furnishings &amp; Equipment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869469" y="2288747"/>
        <a:ext cx="1065336" cy="532668"/>
      </dsp:txXfrm>
    </dsp:sp>
    <dsp:sp modelId="{23DC303B-2E73-4E83-A99D-8A098BC0294E}">
      <dsp:nvSpPr>
        <dsp:cNvPr id="0" name=""/>
        <dsp:cNvSpPr/>
      </dsp:nvSpPr>
      <dsp:spPr>
        <a:xfrm>
          <a:off x="2580411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B3: Staff 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2580411" y="3045136"/>
        <a:ext cx="1065336" cy="532668"/>
      </dsp:txXfrm>
    </dsp:sp>
    <dsp:sp modelId="{C6B88A76-411A-4956-89BB-6E39FA7B512F}">
      <dsp:nvSpPr>
        <dsp:cNvPr id="0" name=""/>
        <dsp:cNvSpPr/>
      </dsp:nvSpPr>
      <dsp:spPr>
        <a:xfrm>
          <a:off x="3869469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B4: Website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3869469" y="3045136"/>
        <a:ext cx="1065336" cy="532668"/>
      </dsp:txXfrm>
    </dsp:sp>
    <dsp:sp modelId="{C673A493-2ACD-4FEB-9612-30B00BEA2585}">
      <dsp:nvSpPr>
        <dsp:cNvPr id="0" name=""/>
        <dsp:cNvSpPr/>
      </dsp:nvSpPr>
      <dsp:spPr>
        <a:xfrm>
          <a:off x="2580411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B5: Social Media &amp; Newsletters</a:t>
          </a:r>
        </a:p>
      </dsp:txBody>
      <dsp:txXfrm>
        <a:off x="2580411" y="3801525"/>
        <a:ext cx="1065336" cy="532668"/>
      </dsp:txXfrm>
    </dsp:sp>
    <dsp:sp modelId="{95C021CB-8127-49AB-AEB0-4A8CBB061CE0}">
      <dsp:nvSpPr>
        <dsp:cNvPr id="0" name=""/>
        <dsp:cNvSpPr/>
      </dsp:nvSpPr>
      <dsp:spPr>
        <a:xfrm>
          <a:off x="4892192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C: Research</a:t>
          </a:r>
        </a:p>
      </dsp:txBody>
      <dsp:txXfrm>
        <a:off x="4892192" y="1532358"/>
        <a:ext cx="1065336" cy="532668"/>
      </dsp:txXfrm>
    </dsp:sp>
    <dsp:sp modelId="{35E1B84F-06A4-4CB5-9C98-118422E47B56}">
      <dsp:nvSpPr>
        <dsp:cNvPr id="0" name=""/>
        <dsp:cNvSpPr/>
      </dsp:nvSpPr>
      <dsp:spPr>
        <a:xfrm>
          <a:off x="5158526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C1: Program 1 </a:t>
          </a:r>
        </a:p>
      </dsp:txBody>
      <dsp:txXfrm>
        <a:off x="5158526" y="2288747"/>
        <a:ext cx="1065336" cy="532668"/>
      </dsp:txXfrm>
    </dsp:sp>
    <dsp:sp modelId="{37BD2127-1239-4540-8BEF-73BB7EB88B4F}">
      <dsp:nvSpPr>
        <dsp:cNvPr id="0" name=""/>
        <dsp:cNvSpPr/>
      </dsp:nvSpPr>
      <dsp:spPr>
        <a:xfrm>
          <a:off x="5158526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C2: Program 2</a:t>
          </a:r>
        </a:p>
      </dsp:txBody>
      <dsp:txXfrm>
        <a:off x="5158526" y="3045136"/>
        <a:ext cx="1065336" cy="532668"/>
      </dsp:txXfrm>
    </dsp:sp>
    <dsp:sp modelId="{98D86A24-08D4-4B4C-95FD-F7DD2FB0F5E1}">
      <dsp:nvSpPr>
        <dsp:cNvPr id="0" name=""/>
        <dsp:cNvSpPr/>
      </dsp:nvSpPr>
      <dsp:spPr>
        <a:xfrm>
          <a:off x="5158526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C3: Program 3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5158526" y="3801525"/>
        <a:ext cx="1065336" cy="532668"/>
      </dsp:txXfrm>
    </dsp:sp>
    <dsp:sp modelId="{57EC39EF-92C5-43EC-88BF-3675C01C41B6}">
      <dsp:nvSpPr>
        <dsp:cNvPr id="0" name=""/>
        <dsp:cNvSpPr/>
      </dsp:nvSpPr>
      <dsp:spPr>
        <a:xfrm>
          <a:off x="6181249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D: Knowledge Translation</a:t>
          </a:r>
        </a:p>
      </dsp:txBody>
      <dsp:txXfrm>
        <a:off x="6181249" y="1532358"/>
        <a:ext cx="1065336" cy="532668"/>
      </dsp:txXfrm>
    </dsp:sp>
    <dsp:sp modelId="{625D6EBD-59DF-4C43-88FF-065FAED5BE24}">
      <dsp:nvSpPr>
        <dsp:cNvPr id="0" name=""/>
        <dsp:cNvSpPr/>
      </dsp:nvSpPr>
      <dsp:spPr>
        <a:xfrm>
          <a:off x="6447583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D1: Seminar Series</a:t>
          </a:r>
        </a:p>
      </dsp:txBody>
      <dsp:txXfrm>
        <a:off x="6447583" y="2288747"/>
        <a:ext cx="1065336" cy="532668"/>
      </dsp:txXfrm>
    </dsp:sp>
    <dsp:sp modelId="{E5CF5725-6A4E-48DC-A688-FB2F95ACDAB6}">
      <dsp:nvSpPr>
        <dsp:cNvPr id="0" name=""/>
        <dsp:cNvSpPr/>
      </dsp:nvSpPr>
      <dsp:spPr>
        <a:xfrm>
          <a:off x="6447583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D2: Stakeholder Meetings</a:t>
          </a:r>
        </a:p>
      </dsp:txBody>
      <dsp:txXfrm>
        <a:off x="6447583" y="3045136"/>
        <a:ext cx="1065336" cy="532668"/>
      </dsp:txXfrm>
    </dsp:sp>
    <dsp:sp modelId="{3F0D19F2-4024-49B9-9F7A-75D9AEFEE7B0}">
      <dsp:nvSpPr>
        <dsp:cNvPr id="0" name=""/>
        <dsp:cNvSpPr/>
      </dsp:nvSpPr>
      <dsp:spPr>
        <a:xfrm>
          <a:off x="6447583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D3: Annual Summit</a:t>
          </a:r>
        </a:p>
      </dsp:txBody>
      <dsp:txXfrm>
        <a:off x="6447583" y="3801525"/>
        <a:ext cx="1065336" cy="532668"/>
      </dsp:txXfrm>
    </dsp:sp>
    <dsp:sp modelId="{28BB83AE-96BD-4150-A9C7-FF45DA6D58AE}">
      <dsp:nvSpPr>
        <dsp:cNvPr id="0" name=""/>
        <dsp:cNvSpPr/>
      </dsp:nvSpPr>
      <dsp:spPr>
        <a:xfrm>
          <a:off x="7470306" y="1532358"/>
          <a:ext cx="1065336" cy="532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bg1"/>
              </a:solidFill>
            </a:rPr>
            <a:t>E:  Training &amp; Capacity Building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7470306" y="1532358"/>
        <a:ext cx="1065336" cy="532668"/>
      </dsp:txXfrm>
    </dsp:sp>
    <dsp:sp modelId="{C66FB9CE-FA29-4BB1-8BD0-179C43DD078B}">
      <dsp:nvSpPr>
        <dsp:cNvPr id="0" name=""/>
        <dsp:cNvSpPr/>
      </dsp:nvSpPr>
      <dsp:spPr>
        <a:xfrm>
          <a:off x="7736641" y="2288747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E1: Fellowships</a:t>
          </a:r>
        </a:p>
      </dsp:txBody>
      <dsp:txXfrm>
        <a:off x="7736641" y="2288747"/>
        <a:ext cx="1065336" cy="532668"/>
      </dsp:txXfrm>
    </dsp:sp>
    <dsp:sp modelId="{9F93DEA9-57E0-4815-A9DB-E132D83E0D5E}">
      <dsp:nvSpPr>
        <dsp:cNvPr id="0" name=""/>
        <dsp:cNvSpPr/>
      </dsp:nvSpPr>
      <dsp:spPr>
        <a:xfrm>
          <a:off x="7736641" y="3045136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E2: Workshops</a:t>
          </a:r>
        </a:p>
      </dsp:txBody>
      <dsp:txXfrm>
        <a:off x="7736641" y="3045136"/>
        <a:ext cx="1065336" cy="532668"/>
      </dsp:txXfrm>
    </dsp:sp>
    <dsp:sp modelId="{53F47623-D105-4A06-95BC-D29C1EB654D1}">
      <dsp:nvSpPr>
        <dsp:cNvPr id="0" name=""/>
        <dsp:cNvSpPr/>
      </dsp:nvSpPr>
      <dsp:spPr>
        <a:xfrm>
          <a:off x="7736641" y="3801525"/>
          <a:ext cx="1065336" cy="53266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solidFill>
                <a:schemeClr val="tx1"/>
              </a:solidFill>
            </a:rPr>
            <a:t>E3: Seed Funding</a:t>
          </a:r>
        </a:p>
      </dsp:txBody>
      <dsp:txXfrm>
        <a:off x="7736641" y="3801525"/>
        <a:ext cx="1065336" cy="532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39879-8F5E-4242-9F37-787B6E7D6E4B}">
      <dsp:nvSpPr>
        <dsp:cNvPr id="0" name=""/>
        <dsp:cNvSpPr/>
      </dsp:nvSpPr>
      <dsp:spPr>
        <a:xfrm>
          <a:off x="7563954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CF933-426C-4F83-8ED6-49C82C1B8DD2}">
      <dsp:nvSpPr>
        <dsp:cNvPr id="0" name=""/>
        <dsp:cNvSpPr/>
      </dsp:nvSpPr>
      <dsp:spPr>
        <a:xfrm>
          <a:off x="7563954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FEE490-050F-4177-A3A9-54F6D8AF634B}">
      <dsp:nvSpPr>
        <dsp:cNvPr id="0" name=""/>
        <dsp:cNvSpPr/>
      </dsp:nvSpPr>
      <dsp:spPr>
        <a:xfrm>
          <a:off x="7563954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AA19E-3EBA-4D94-A4A5-C6C6E9F359B3}">
      <dsp:nvSpPr>
        <dsp:cNvPr id="0" name=""/>
        <dsp:cNvSpPr/>
      </dsp:nvSpPr>
      <dsp:spPr>
        <a:xfrm>
          <a:off x="4070959" y="1114320"/>
          <a:ext cx="3492994" cy="24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44"/>
              </a:lnTo>
              <a:lnTo>
                <a:pt x="3492994" y="121244"/>
              </a:lnTo>
              <a:lnTo>
                <a:pt x="3492994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6BF40-4E94-4899-8443-73DC9C9931C6}">
      <dsp:nvSpPr>
        <dsp:cNvPr id="0" name=""/>
        <dsp:cNvSpPr/>
      </dsp:nvSpPr>
      <dsp:spPr>
        <a:xfrm>
          <a:off x="6166756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36C7B-BB07-4A16-9742-2462A8B7A1A1}">
      <dsp:nvSpPr>
        <dsp:cNvPr id="0" name=""/>
        <dsp:cNvSpPr/>
      </dsp:nvSpPr>
      <dsp:spPr>
        <a:xfrm>
          <a:off x="6166756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94B365-28FF-46A5-A464-42AC1E83A55B}">
      <dsp:nvSpPr>
        <dsp:cNvPr id="0" name=""/>
        <dsp:cNvSpPr/>
      </dsp:nvSpPr>
      <dsp:spPr>
        <a:xfrm>
          <a:off x="6166756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104B6-D63B-421C-80B3-9CCBD9272B40}">
      <dsp:nvSpPr>
        <dsp:cNvPr id="0" name=""/>
        <dsp:cNvSpPr/>
      </dsp:nvSpPr>
      <dsp:spPr>
        <a:xfrm>
          <a:off x="4070959" y="1114320"/>
          <a:ext cx="2095796" cy="24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44"/>
              </a:lnTo>
              <a:lnTo>
                <a:pt x="2095796" y="121244"/>
              </a:lnTo>
              <a:lnTo>
                <a:pt x="2095796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76C7A6-62C9-417C-9793-C8E59B0C4517}">
      <dsp:nvSpPr>
        <dsp:cNvPr id="0" name=""/>
        <dsp:cNvSpPr/>
      </dsp:nvSpPr>
      <dsp:spPr>
        <a:xfrm>
          <a:off x="4070959" y="1114320"/>
          <a:ext cx="698598" cy="242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244"/>
              </a:lnTo>
              <a:lnTo>
                <a:pt x="698598" y="121244"/>
              </a:lnTo>
              <a:lnTo>
                <a:pt x="698598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A9DA7-4AB2-4975-90AE-705E1F39B077}">
      <dsp:nvSpPr>
        <dsp:cNvPr id="0" name=""/>
        <dsp:cNvSpPr/>
      </dsp:nvSpPr>
      <dsp:spPr>
        <a:xfrm>
          <a:off x="3372360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BD1BC5-FBD9-4000-BCB5-4DD8DAA8F374}">
      <dsp:nvSpPr>
        <dsp:cNvPr id="0" name=""/>
        <dsp:cNvSpPr/>
      </dsp:nvSpPr>
      <dsp:spPr>
        <a:xfrm>
          <a:off x="3372360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A8E9B-713B-4631-A48E-965DA1DD31C1}">
      <dsp:nvSpPr>
        <dsp:cNvPr id="0" name=""/>
        <dsp:cNvSpPr/>
      </dsp:nvSpPr>
      <dsp:spPr>
        <a:xfrm>
          <a:off x="3372360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C47FF-4AC4-4024-8D22-429F12DB8704}">
      <dsp:nvSpPr>
        <dsp:cNvPr id="0" name=""/>
        <dsp:cNvSpPr/>
      </dsp:nvSpPr>
      <dsp:spPr>
        <a:xfrm>
          <a:off x="3372360" y="1114320"/>
          <a:ext cx="698598" cy="242488"/>
        </a:xfrm>
        <a:custGeom>
          <a:avLst/>
          <a:gdLst/>
          <a:ahLst/>
          <a:cxnLst/>
          <a:rect l="0" t="0" r="0" b="0"/>
          <a:pathLst>
            <a:path>
              <a:moveTo>
                <a:pt x="698598" y="0"/>
              </a:moveTo>
              <a:lnTo>
                <a:pt x="698598" y="121244"/>
              </a:lnTo>
              <a:lnTo>
                <a:pt x="0" y="121244"/>
              </a:lnTo>
              <a:lnTo>
                <a:pt x="0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301864-8C0E-499A-8F40-137E3D6F6A5F}">
      <dsp:nvSpPr>
        <dsp:cNvPr id="0" name=""/>
        <dsp:cNvSpPr/>
      </dsp:nvSpPr>
      <dsp:spPr>
        <a:xfrm>
          <a:off x="1975162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18392-5890-42C5-A0E4-BDC644E0691C}">
      <dsp:nvSpPr>
        <dsp:cNvPr id="0" name=""/>
        <dsp:cNvSpPr/>
      </dsp:nvSpPr>
      <dsp:spPr>
        <a:xfrm>
          <a:off x="1975162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19F9A-123E-4C50-975B-BA993D16314C}">
      <dsp:nvSpPr>
        <dsp:cNvPr id="0" name=""/>
        <dsp:cNvSpPr/>
      </dsp:nvSpPr>
      <dsp:spPr>
        <a:xfrm>
          <a:off x="1975162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218F80-10C2-477F-BE26-0863B74F3CE3}">
      <dsp:nvSpPr>
        <dsp:cNvPr id="0" name=""/>
        <dsp:cNvSpPr/>
      </dsp:nvSpPr>
      <dsp:spPr>
        <a:xfrm>
          <a:off x="1975162" y="1114320"/>
          <a:ext cx="2095796" cy="242488"/>
        </a:xfrm>
        <a:custGeom>
          <a:avLst/>
          <a:gdLst/>
          <a:ahLst/>
          <a:cxnLst/>
          <a:rect l="0" t="0" r="0" b="0"/>
          <a:pathLst>
            <a:path>
              <a:moveTo>
                <a:pt x="2095796" y="0"/>
              </a:moveTo>
              <a:lnTo>
                <a:pt x="2095796" y="121244"/>
              </a:lnTo>
              <a:lnTo>
                <a:pt x="0" y="121244"/>
              </a:lnTo>
              <a:lnTo>
                <a:pt x="0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A2EEFA-600D-4BDE-B800-852C77E507FC}">
      <dsp:nvSpPr>
        <dsp:cNvPr id="0" name=""/>
        <dsp:cNvSpPr/>
      </dsp:nvSpPr>
      <dsp:spPr>
        <a:xfrm>
          <a:off x="577965" y="1934163"/>
          <a:ext cx="531166" cy="1986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6099"/>
              </a:lnTo>
              <a:lnTo>
                <a:pt x="531166" y="198609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3BC73-BB1F-4DB5-B49B-A150CB4E6C47}">
      <dsp:nvSpPr>
        <dsp:cNvPr id="0" name=""/>
        <dsp:cNvSpPr/>
      </dsp:nvSpPr>
      <dsp:spPr>
        <a:xfrm>
          <a:off x="577965" y="1934163"/>
          <a:ext cx="531166" cy="1166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6256"/>
              </a:lnTo>
              <a:lnTo>
                <a:pt x="531166" y="116625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177706-7245-4561-A61E-4933D55A7A78}">
      <dsp:nvSpPr>
        <dsp:cNvPr id="0" name=""/>
        <dsp:cNvSpPr/>
      </dsp:nvSpPr>
      <dsp:spPr>
        <a:xfrm>
          <a:off x="577965" y="1934163"/>
          <a:ext cx="531166" cy="346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412"/>
              </a:lnTo>
              <a:lnTo>
                <a:pt x="531166" y="34641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1A017-C769-422F-B911-AA9BD3C1D531}">
      <dsp:nvSpPr>
        <dsp:cNvPr id="0" name=""/>
        <dsp:cNvSpPr/>
      </dsp:nvSpPr>
      <dsp:spPr>
        <a:xfrm>
          <a:off x="577965" y="1114320"/>
          <a:ext cx="3492994" cy="242488"/>
        </a:xfrm>
        <a:custGeom>
          <a:avLst/>
          <a:gdLst/>
          <a:ahLst/>
          <a:cxnLst/>
          <a:rect l="0" t="0" r="0" b="0"/>
          <a:pathLst>
            <a:path>
              <a:moveTo>
                <a:pt x="3492994" y="0"/>
              </a:moveTo>
              <a:lnTo>
                <a:pt x="3492994" y="121244"/>
              </a:lnTo>
              <a:lnTo>
                <a:pt x="0" y="121244"/>
              </a:lnTo>
              <a:lnTo>
                <a:pt x="0" y="24248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4D9C3-5077-42FA-92B7-998DCC842E10}">
      <dsp:nvSpPr>
        <dsp:cNvPr id="0" name=""/>
        <dsp:cNvSpPr/>
      </dsp:nvSpPr>
      <dsp:spPr>
        <a:xfrm>
          <a:off x="3782282" y="53696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4CF05-4C5E-4A21-8095-8180CA1153AD}">
      <dsp:nvSpPr>
        <dsp:cNvPr id="0" name=""/>
        <dsp:cNvSpPr/>
      </dsp:nvSpPr>
      <dsp:spPr>
        <a:xfrm>
          <a:off x="3782282" y="53696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44B67-E253-462E-84CB-22B59A682EAB}">
      <dsp:nvSpPr>
        <dsp:cNvPr id="0" name=""/>
        <dsp:cNvSpPr/>
      </dsp:nvSpPr>
      <dsp:spPr>
        <a:xfrm>
          <a:off x="3493605" y="64088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Research Project</a:t>
          </a:r>
          <a:endParaRPr lang="en-US" sz="1200" kern="1200" dirty="0"/>
        </a:p>
      </dsp:txBody>
      <dsp:txXfrm>
        <a:off x="3493605" y="640889"/>
        <a:ext cx="1154708" cy="369506"/>
      </dsp:txXfrm>
    </dsp:sp>
    <dsp:sp modelId="{38370D2B-B2F9-408E-9B15-B1433CE8BC26}">
      <dsp:nvSpPr>
        <dsp:cNvPr id="0" name=""/>
        <dsp:cNvSpPr/>
      </dsp:nvSpPr>
      <dsp:spPr>
        <a:xfrm>
          <a:off x="289287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C8E14-998D-4549-A01C-4DCA4FE79B66}">
      <dsp:nvSpPr>
        <dsp:cNvPr id="0" name=""/>
        <dsp:cNvSpPr/>
      </dsp:nvSpPr>
      <dsp:spPr>
        <a:xfrm>
          <a:off x="289287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563FC-15EA-4E5E-862F-6D6F4578C0B9}">
      <dsp:nvSpPr>
        <dsp:cNvPr id="0" name=""/>
        <dsp:cNvSpPr/>
      </dsp:nvSpPr>
      <dsp:spPr>
        <a:xfrm>
          <a:off x="610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A: Governance &amp; Management</a:t>
          </a:r>
        </a:p>
      </dsp:txBody>
      <dsp:txXfrm>
        <a:off x="610" y="1460733"/>
        <a:ext cx="1154708" cy="369506"/>
      </dsp:txXfrm>
    </dsp:sp>
    <dsp:sp modelId="{7E21BF6E-2C74-42DF-BB7C-6EEAD8BE5482}">
      <dsp:nvSpPr>
        <dsp:cNvPr id="0" name=""/>
        <dsp:cNvSpPr/>
      </dsp:nvSpPr>
      <dsp:spPr>
        <a:xfrm>
          <a:off x="1039848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958F5-0CDB-48C8-89C7-6A73324C131F}">
      <dsp:nvSpPr>
        <dsp:cNvPr id="0" name=""/>
        <dsp:cNvSpPr/>
      </dsp:nvSpPr>
      <dsp:spPr>
        <a:xfrm>
          <a:off x="1039848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814682-46BB-4E69-A84C-1F1BC0704CB1}">
      <dsp:nvSpPr>
        <dsp:cNvPr id="0" name=""/>
        <dsp:cNvSpPr/>
      </dsp:nvSpPr>
      <dsp:spPr>
        <a:xfrm>
          <a:off x="751171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A1: Project Governance Committee</a:t>
          </a:r>
        </a:p>
      </dsp:txBody>
      <dsp:txXfrm>
        <a:off x="751171" y="2280576"/>
        <a:ext cx="1154708" cy="369506"/>
      </dsp:txXfrm>
    </dsp:sp>
    <dsp:sp modelId="{F3F585ED-0DF7-4C7E-8183-03CEDD73EEBC}">
      <dsp:nvSpPr>
        <dsp:cNvPr id="0" name=""/>
        <dsp:cNvSpPr/>
      </dsp:nvSpPr>
      <dsp:spPr>
        <a:xfrm>
          <a:off x="1039848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F0C4A9-BE0B-465B-8BF7-C5C3CFA2B0C8}">
      <dsp:nvSpPr>
        <dsp:cNvPr id="0" name=""/>
        <dsp:cNvSpPr/>
      </dsp:nvSpPr>
      <dsp:spPr>
        <a:xfrm>
          <a:off x="1039848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42EDE1-E574-4027-86C2-8DFD793AE3FA}">
      <dsp:nvSpPr>
        <dsp:cNvPr id="0" name=""/>
        <dsp:cNvSpPr/>
      </dsp:nvSpPr>
      <dsp:spPr>
        <a:xfrm>
          <a:off x="751171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A2: Core Team Meetings</a:t>
          </a:r>
        </a:p>
      </dsp:txBody>
      <dsp:txXfrm>
        <a:off x="751171" y="3100419"/>
        <a:ext cx="1154708" cy="369506"/>
      </dsp:txXfrm>
    </dsp:sp>
    <dsp:sp modelId="{FA81F10E-306F-4574-ADB8-3B53C63A797B}">
      <dsp:nvSpPr>
        <dsp:cNvPr id="0" name=""/>
        <dsp:cNvSpPr/>
      </dsp:nvSpPr>
      <dsp:spPr>
        <a:xfrm>
          <a:off x="1039848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69E7B-C614-441B-BEC9-FC209E9609A0}">
      <dsp:nvSpPr>
        <dsp:cNvPr id="0" name=""/>
        <dsp:cNvSpPr/>
      </dsp:nvSpPr>
      <dsp:spPr>
        <a:xfrm>
          <a:off x="1039848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0F614-CB1C-4453-AE14-91EE9E60FD2D}">
      <dsp:nvSpPr>
        <dsp:cNvPr id="0" name=""/>
        <dsp:cNvSpPr/>
      </dsp:nvSpPr>
      <dsp:spPr>
        <a:xfrm>
          <a:off x="751171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A3: Reports to Funders</a:t>
          </a:r>
        </a:p>
      </dsp:txBody>
      <dsp:txXfrm>
        <a:off x="751171" y="3920263"/>
        <a:ext cx="1154708" cy="369506"/>
      </dsp:txXfrm>
    </dsp:sp>
    <dsp:sp modelId="{1CB79E70-CCF8-4ECE-A53C-E9C5D18A34B7}">
      <dsp:nvSpPr>
        <dsp:cNvPr id="0" name=""/>
        <dsp:cNvSpPr/>
      </dsp:nvSpPr>
      <dsp:spPr>
        <a:xfrm>
          <a:off x="1686485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665A83-ABA8-42D5-967D-7A90A38ADD9B}">
      <dsp:nvSpPr>
        <dsp:cNvPr id="0" name=""/>
        <dsp:cNvSpPr/>
      </dsp:nvSpPr>
      <dsp:spPr>
        <a:xfrm>
          <a:off x="1686485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61137-678C-4114-A91E-D566EF3489EF}">
      <dsp:nvSpPr>
        <dsp:cNvPr id="0" name=""/>
        <dsp:cNvSpPr/>
      </dsp:nvSpPr>
      <dsp:spPr>
        <a:xfrm>
          <a:off x="1397808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B: Research Plan/Protocol</a:t>
          </a:r>
        </a:p>
      </dsp:txBody>
      <dsp:txXfrm>
        <a:off x="1397808" y="1460733"/>
        <a:ext cx="1154708" cy="369506"/>
      </dsp:txXfrm>
    </dsp:sp>
    <dsp:sp modelId="{951F2C2D-A6D1-490D-96B0-5539933F473F}">
      <dsp:nvSpPr>
        <dsp:cNvPr id="0" name=""/>
        <dsp:cNvSpPr/>
      </dsp:nvSpPr>
      <dsp:spPr>
        <a:xfrm>
          <a:off x="2437046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170A25-B174-4E8F-9A82-67DA45F05A94}">
      <dsp:nvSpPr>
        <dsp:cNvPr id="0" name=""/>
        <dsp:cNvSpPr/>
      </dsp:nvSpPr>
      <dsp:spPr>
        <a:xfrm>
          <a:off x="2437046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C19E6-BA15-45E9-8E9C-C2C7A4FEBF15}">
      <dsp:nvSpPr>
        <dsp:cNvPr id="0" name=""/>
        <dsp:cNvSpPr/>
      </dsp:nvSpPr>
      <dsp:spPr>
        <a:xfrm>
          <a:off x="2148369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Research Question(s)</a:t>
          </a:r>
        </a:p>
      </dsp:txBody>
      <dsp:txXfrm>
        <a:off x="2148369" y="2280576"/>
        <a:ext cx="1154708" cy="369506"/>
      </dsp:txXfrm>
    </dsp:sp>
    <dsp:sp modelId="{C56A5909-59BF-4C2E-8252-0B41DA76F8B7}">
      <dsp:nvSpPr>
        <dsp:cNvPr id="0" name=""/>
        <dsp:cNvSpPr/>
      </dsp:nvSpPr>
      <dsp:spPr>
        <a:xfrm>
          <a:off x="2437046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E6F3E-8332-4AC7-BD75-A2C40CC49C45}">
      <dsp:nvSpPr>
        <dsp:cNvPr id="0" name=""/>
        <dsp:cNvSpPr/>
      </dsp:nvSpPr>
      <dsp:spPr>
        <a:xfrm>
          <a:off x="2437046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22C4F-F4EE-4830-A311-54E427343C84}">
      <dsp:nvSpPr>
        <dsp:cNvPr id="0" name=""/>
        <dsp:cNvSpPr/>
      </dsp:nvSpPr>
      <dsp:spPr>
        <a:xfrm>
          <a:off x="2148369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Method</a:t>
          </a:r>
        </a:p>
      </dsp:txBody>
      <dsp:txXfrm>
        <a:off x="2148369" y="3100419"/>
        <a:ext cx="1154708" cy="369506"/>
      </dsp:txXfrm>
    </dsp:sp>
    <dsp:sp modelId="{DF73D067-66FC-49E9-89EA-B4AB75D58DE1}">
      <dsp:nvSpPr>
        <dsp:cNvPr id="0" name=""/>
        <dsp:cNvSpPr/>
      </dsp:nvSpPr>
      <dsp:spPr>
        <a:xfrm>
          <a:off x="2437046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FC17E3-7021-4CAF-8D8D-1845B68A2AAD}">
      <dsp:nvSpPr>
        <dsp:cNvPr id="0" name=""/>
        <dsp:cNvSpPr/>
      </dsp:nvSpPr>
      <dsp:spPr>
        <a:xfrm>
          <a:off x="2437046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FBA64-4952-48BC-85B3-E388FD9F0A3F}">
      <dsp:nvSpPr>
        <dsp:cNvPr id="0" name=""/>
        <dsp:cNvSpPr/>
      </dsp:nvSpPr>
      <dsp:spPr>
        <a:xfrm>
          <a:off x="2148369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Approved Plan/Protocol</a:t>
          </a:r>
        </a:p>
      </dsp:txBody>
      <dsp:txXfrm>
        <a:off x="2148369" y="3920263"/>
        <a:ext cx="1154708" cy="369506"/>
      </dsp:txXfrm>
    </dsp:sp>
    <dsp:sp modelId="{9FD26FB6-03AF-43F6-902D-D27F6998419B}">
      <dsp:nvSpPr>
        <dsp:cNvPr id="0" name=""/>
        <dsp:cNvSpPr/>
      </dsp:nvSpPr>
      <dsp:spPr>
        <a:xfrm>
          <a:off x="3083683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52E86A-54E5-42FA-9345-D1313A54E965}">
      <dsp:nvSpPr>
        <dsp:cNvPr id="0" name=""/>
        <dsp:cNvSpPr/>
      </dsp:nvSpPr>
      <dsp:spPr>
        <a:xfrm>
          <a:off x="3083683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587D1-90D6-47CB-8ED7-DAE72C81C5B1}">
      <dsp:nvSpPr>
        <dsp:cNvPr id="0" name=""/>
        <dsp:cNvSpPr/>
      </dsp:nvSpPr>
      <dsp:spPr>
        <a:xfrm>
          <a:off x="2795006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C: Data</a:t>
          </a:r>
        </a:p>
      </dsp:txBody>
      <dsp:txXfrm>
        <a:off x="2795006" y="1460733"/>
        <a:ext cx="1154708" cy="369506"/>
      </dsp:txXfrm>
    </dsp:sp>
    <dsp:sp modelId="{AC52B1B2-DC11-4DF1-9F76-3CE2F95ECC11}">
      <dsp:nvSpPr>
        <dsp:cNvPr id="0" name=""/>
        <dsp:cNvSpPr/>
      </dsp:nvSpPr>
      <dsp:spPr>
        <a:xfrm>
          <a:off x="3834244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F1D1E-BB26-4C52-B190-0219BE11B91C}">
      <dsp:nvSpPr>
        <dsp:cNvPr id="0" name=""/>
        <dsp:cNvSpPr/>
      </dsp:nvSpPr>
      <dsp:spPr>
        <a:xfrm>
          <a:off x="3834244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B7048E-D65E-4434-BC8A-EBC040E11B5A}">
      <dsp:nvSpPr>
        <dsp:cNvPr id="0" name=""/>
        <dsp:cNvSpPr/>
      </dsp:nvSpPr>
      <dsp:spPr>
        <a:xfrm>
          <a:off x="3545567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C1: Prep/Approvals for Data</a:t>
          </a:r>
        </a:p>
      </dsp:txBody>
      <dsp:txXfrm>
        <a:off x="3545567" y="2280576"/>
        <a:ext cx="1154708" cy="369506"/>
      </dsp:txXfrm>
    </dsp:sp>
    <dsp:sp modelId="{D637BB91-4DC7-4CA4-9599-CF90DADDE809}">
      <dsp:nvSpPr>
        <dsp:cNvPr id="0" name=""/>
        <dsp:cNvSpPr/>
      </dsp:nvSpPr>
      <dsp:spPr>
        <a:xfrm>
          <a:off x="3834244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89559-07B8-41C5-BC2F-E33846BA1310}">
      <dsp:nvSpPr>
        <dsp:cNvPr id="0" name=""/>
        <dsp:cNvSpPr/>
      </dsp:nvSpPr>
      <dsp:spPr>
        <a:xfrm>
          <a:off x="3834244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2C88C-FDB4-4740-B43C-D43188F674B5}">
      <dsp:nvSpPr>
        <dsp:cNvPr id="0" name=""/>
        <dsp:cNvSpPr/>
      </dsp:nvSpPr>
      <dsp:spPr>
        <a:xfrm>
          <a:off x="3545567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C2: Raw Data</a:t>
          </a:r>
        </a:p>
      </dsp:txBody>
      <dsp:txXfrm>
        <a:off x="3545567" y="3100419"/>
        <a:ext cx="1154708" cy="369506"/>
      </dsp:txXfrm>
    </dsp:sp>
    <dsp:sp modelId="{BCBB389C-3A7F-48E3-8C7E-4C53D55403D6}">
      <dsp:nvSpPr>
        <dsp:cNvPr id="0" name=""/>
        <dsp:cNvSpPr/>
      </dsp:nvSpPr>
      <dsp:spPr>
        <a:xfrm>
          <a:off x="3834244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354FA-276E-4B51-A2C8-DB8CBED05198}">
      <dsp:nvSpPr>
        <dsp:cNvPr id="0" name=""/>
        <dsp:cNvSpPr/>
      </dsp:nvSpPr>
      <dsp:spPr>
        <a:xfrm>
          <a:off x="3834244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888925-2967-47AC-B4C4-B020B8549A39}">
      <dsp:nvSpPr>
        <dsp:cNvPr id="0" name=""/>
        <dsp:cNvSpPr/>
      </dsp:nvSpPr>
      <dsp:spPr>
        <a:xfrm>
          <a:off x="3545567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C3: Analyses-Ready Data</a:t>
          </a:r>
        </a:p>
      </dsp:txBody>
      <dsp:txXfrm>
        <a:off x="3545567" y="3920263"/>
        <a:ext cx="1154708" cy="369506"/>
      </dsp:txXfrm>
    </dsp:sp>
    <dsp:sp modelId="{1524B5EB-0B1F-4D26-83F6-549202040E9E}">
      <dsp:nvSpPr>
        <dsp:cNvPr id="0" name=""/>
        <dsp:cNvSpPr/>
      </dsp:nvSpPr>
      <dsp:spPr>
        <a:xfrm>
          <a:off x="4480881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3BA83-62E3-4B02-B2D6-DCEE609CDE7D}">
      <dsp:nvSpPr>
        <dsp:cNvPr id="0" name=""/>
        <dsp:cNvSpPr/>
      </dsp:nvSpPr>
      <dsp:spPr>
        <a:xfrm>
          <a:off x="4480881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0925E-B7D9-402A-AD0A-4D10B2063CA2}">
      <dsp:nvSpPr>
        <dsp:cNvPr id="0" name=""/>
        <dsp:cNvSpPr/>
      </dsp:nvSpPr>
      <dsp:spPr>
        <a:xfrm>
          <a:off x="4192204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D: Analyses &amp; Results</a:t>
          </a:r>
          <a:endParaRPr lang="en-CA" sz="1200" kern="1200" dirty="0"/>
        </a:p>
      </dsp:txBody>
      <dsp:txXfrm>
        <a:off x="4192204" y="1460733"/>
        <a:ext cx="1154708" cy="369506"/>
      </dsp:txXfrm>
    </dsp:sp>
    <dsp:sp modelId="{3B4623FB-F379-4774-BFAF-09AC18BA808F}">
      <dsp:nvSpPr>
        <dsp:cNvPr id="0" name=""/>
        <dsp:cNvSpPr/>
      </dsp:nvSpPr>
      <dsp:spPr>
        <a:xfrm>
          <a:off x="5878079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F38616-73FF-4732-BE59-F4BE54886A0D}">
      <dsp:nvSpPr>
        <dsp:cNvPr id="0" name=""/>
        <dsp:cNvSpPr/>
      </dsp:nvSpPr>
      <dsp:spPr>
        <a:xfrm>
          <a:off x="5878079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4DC90-9E2F-48F1-A149-CB6379C645AB}">
      <dsp:nvSpPr>
        <dsp:cNvPr id="0" name=""/>
        <dsp:cNvSpPr/>
      </dsp:nvSpPr>
      <dsp:spPr>
        <a:xfrm>
          <a:off x="5589401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E: Knowledge to Action (KT/KM)</a:t>
          </a:r>
          <a:endParaRPr lang="en-US" sz="1200" kern="1200" dirty="0"/>
        </a:p>
      </dsp:txBody>
      <dsp:txXfrm>
        <a:off x="5589401" y="1460733"/>
        <a:ext cx="1154708" cy="369506"/>
      </dsp:txXfrm>
    </dsp:sp>
    <dsp:sp modelId="{EE47FC51-4599-4D9B-AF41-329E4D375182}">
      <dsp:nvSpPr>
        <dsp:cNvPr id="0" name=""/>
        <dsp:cNvSpPr/>
      </dsp:nvSpPr>
      <dsp:spPr>
        <a:xfrm>
          <a:off x="6628639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C588-3DD0-44B1-8C71-EFBB2D576C90}">
      <dsp:nvSpPr>
        <dsp:cNvPr id="0" name=""/>
        <dsp:cNvSpPr/>
      </dsp:nvSpPr>
      <dsp:spPr>
        <a:xfrm>
          <a:off x="6628639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0A4E-C20A-44A8-A529-00825F3AF458}">
      <dsp:nvSpPr>
        <dsp:cNvPr id="0" name=""/>
        <dsp:cNvSpPr/>
      </dsp:nvSpPr>
      <dsp:spPr>
        <a:xfrm>
          <a:off x="6339962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E1: Mtgs w Knowledge Users</a:t>
          </a:r>
        </a:p>
      </dsp:txBody>
      <dsp:txXfrm>
        <a:off x="6339962" y="2280576"/>
        <a:ext cx="1154708" cy="369506"/>
      </dsp:txXfrm>
    </dsp:sp>
    <dsp:sp modelId="{1EB3EDBD-659B-429B-AB27-6354070F8252}">
      <dsp:nvSpPr>
        <dsp:cNvPr id="0" name=""/>
        <dsp:cNvSpPr/>
      </dsp:nvSpPr>
      <dsp:spPr>
        <a:xfrm>
          <a:off x="6628639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586DD-EF95-4B8D-9DD8-8CAF092A4DCF}">
      <dsp:nvSpPr>
        <dsp:cNvPr id="0" name=""/>
        <dsp:cNvSpPr/>
      </dsp:nvSpPr>
      <dsp:spPr>
        <a:xfrm>
          <a:off x="6628639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3BA667-7BAA-45CD-9858-13E90F45F6D0}">
      <dsp:nvSpPr>
        <dsp:cNvPr id="0" name=""/>
        <dsp:cNvSpPr/>
      </dsp:nvSpPr>
      <dsp:spPr>
        <a:xfrm>
          <a:off x="6339962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E2: Publications</a:t>
          </a:r>
        </a:p>
      </dsp:txBody>
      <dsp:txXfrm>
        <a:off x="6339962" y="3100419"/>
        <a:ext cx="1154708" cy="369506"/>
      </dsp:txXfrm>
    </dsp:sp>
    <dsp:sp modelId="{B740B3B8-7CB3-4773-8B7C-21066430A13A}">
      <dsp:nvSpPr>
        <dsp:cNvPr id="0" name=""/>
        <dsp:cNvSpPr/>
      </dsp:nvSpPr>
      <dsp:spPr>
        <a:xfrm>
          <a:off x="6628639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3A2A-2D2D-47AB-9FB5-6B36234A66D5}">
      <dsp:nvSpPr>
        <dsp:cNvPr id="0" name=""/>
        <dsp:cNvSpPr/>
      </dsp:nvSpPr>
      <dsp:spPr>
        <a:xfrm>
          <a:off x="6628639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9C540-1362-43C4-AA29-70DC10DA2019}">
      <dsp:nvSpPr>
        <dsp:cNvPr id="0" name=""/>
        <dsp:cNvSpPr/>
      </dsp:nvSpPr>
      <dsp:spPr>
        <a:xfrm>
          <a:off x="6339962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E3: Other KT/KM Deliverables TBD</a:t>
          </a:r>
        </a:p>
      </dsp:txBody>
      <dsp:txXfrm>
        <a:off x="6339962" y="3920263"/>
        <a:ext cx="1154708" cy="369506"/>
      </dsp:txXfrm>
    </dsp:sp>
    <dsp:sp modelId="{EBB963E4-F35F-4020-AD98-21C116C7C347}">
      <dsp:nvSpPr>
        <dsp:cNvPr id="0" name=""/>
        <dsp:cNvSpPr/>
      </dsp:nvSpPr>
      <dsp:spPr>
        <a:xfrm>
          <a:off x="7275276" y="135680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BF00C-9A6C-412E-9650-31E26B09FC5D}">
      <dsp:nvSpPr>
        <dsp:cNvPr id="0" name=""/>
        <dsp:cNvSpPr/>
      </dsp:nvSpPr>
      <dsp:spPr>
        <a:xfrm>
          <a:off x="7275276" y="135680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08E23-05E5-49D3-92CE-704289FA9A9D}">
      <dsp:nvSpPr>
        <dsp:cNvPr id="0" name=""/>
        <dsp:cNvSpPr/>
      </dsp:nvSpPr>
      <dsp:spPr>
        <a:xfrm>
          <a:off x="6986599" y="146073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F: Training &amp; Capacity Building</a:t>
          </a:r>
        </a:p>
      </dsp:txBody>
      <dsp:txXfrm>
        <a:off x="6986599" y="1460733"/>
        <a:ext cx="1154708" cy="369506"/>
      </dsp:txXfrm>
    </dsp:sp>
    <dsp:sp modelId="{E282A84E-C961-4E60-9538-DD0345EB9F89}">
      <dsp:nvSpPr>
        <dsp:cNvPr id="0" name=""/>
        <dsp:cNvSpPr/>
      </dsp:nvSpPr>
      <dsp:spPr>
        <a:xfrm>
          <a:off x="8025837" y="2176652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424D8-32A3-48E3-8365-FEF7CF868F40}">
      <dsp:nvSpPr>
        <dsp:cNvPr id="0" name=""/>
        <dsp:cNvSpPr/>
      </dsp:nvSpPr>
      <dsp:spPr>
        <a:xfrm>
          <a:off x="8025837" y="2176652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5A55E4-0FDA-4EF5-88E4-692DBBEDEFEE}">
      <dsp:nvSpPr>
        <dsp:cNvPr id="0" name=""/>
        <dsp:cNvSpPr/>
      </dsp:nvSpPr>
      <dsp:spPr>
        <a:xfrm>
          <a:off x="7737160" y="2280576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F1: Mentoring Program</a:t>
          </a:r>
        </a:p>
      </dsp:txBody>
      <dsp:txXfrm>
        <a:off x="7737160" y="2280576"/>
        <a:ext cx="1154708" cy="369506"/>
      </dsp:txXfrm>
    </dsp:sp>
    <dsp:sp modelId="{4F3592DE-28BD-4E9E-8488-445D06EA408F}">
      <dsp:nvSpPr>
        <dsp:cNvPr id="0" name=""/>
        <dsp:cNvSpPr/>
      </dsp:nvSpPr>
      <dsp:spPr>
        <a:xfrm>
          <a:off x="8025837" y="2996496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1F540B-F7BA-4F7C-9256-C4ABBADD8CB5}">
      <dsp:nvSpPr>
        <dsp:cNvPr id="0" name=""/>
        <dsp:cNvSpPr/>
      </dsp:nvSpPr>
      <dsp:spPr>
        <a:xfrm>
          <a:off x="8025837" y="2996496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16C46-4BA0-491F-BA30-B9BCB4231421}">
      <dsp:nvSpPr>
        <dsp:cNvPr id="0" name=""/>
        <dsp:cNvSpPr/>
      </dsp:nvSpPr>
      <dsp:spPr>
        <a:xfrm>
          <a:off x="7737160" y="3100419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F2: Journal Club</a:t>
          </a:r>
        </a:p>
      </dsp:txBody>
      <dsp:txXfrm>
        <a:off x="7737160" y="3100419"/>
        <a:ext cx="1154708" cy="369506"/>
      </dsp:txXfrm>
    </dsp:sp>
    <dsp:sp modelId="{1D0A90DB-BD6A-462C-A375-387A3F258C6C}">
      <dsp:nvSpPr>
        <dsp:cNvPr id="0" name=""/>
        <dsp:cNvSpPr/>
      </dsp:nvSpPr>
      <dsp:spPr>
        <a:xfrm>
          <a:off x="8025837" y="3816339"/>
          <a:ext cx="577354" cy="57735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B81F0-E37B-40EF-83BE-EDD35CD0ABE6}">
      <dsp:nvSpPr>
        <dsp:cNvPr id="0" name=""/>
        <dsp:cNvSpPr/>
      </dsp:nvSpPr>
      <dsp:spPr>
        <a:xfrm>
          <a:off x="8025837" y="3816339"/>
          <a:ext cx="577354" cy="57735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8D1B5-6D8B-42AF-AAE5-15E42A921B21}">
      <dsp:nvSpPr>
        <dsp:cNvPr id="0" name=""/>
        <dsp:cNvSpPr/>
      </dsp:nvSpPr>
      <dsp:spPr>
        <a:xfrm>
          <a:off x="7737160" y="3920263"/>
          <a:ext cx="1154708" cy="36950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F3: Community of Practice</a:t>
          </a:r>
        </a:p>
      </dsp:txBody>
      <dsp:txXfrm>
        <a:off x="7737160" y="3920263"/>
        <a:ext cx="1154708" cy="3695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EE19D-460E-41D9-9010-DE82C01F2D80}">
      <dsp:nvSpPr>
        <dsp:cNvPr id="0" name=""/>
        <dsp:cNvSpPr/>
      </dsp:nvSpPr>
      <dsp:spPr>
        <a:xfrm>
          <a:off x="7304622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8A354-347B-4FAF-8301-AE9CE61C168C}">
      <dsp:nvSpPr>
        <dsp:cNvPr id="0" name=""/>
        <dsp:cNvSpPr/>
      </dsp:nvSpPr>
      <dsp:spPr>
        <a:xfrm>
          <a:off x="7304622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608D4-4EA2-4E1F-BE90-3CCF1BAAB106}">
      <dsp:nvSpPr>
        <dsp:cNvPr id="0" name=""/>
        <dsp:cNvSpPr/>
      </dsp:nvSpPr>
      <dsp:spPr>
        <a:xfrm>
          <a:off x="7304622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D812F-A2AD-49BE-B479-5E04A646A9F9}">
      <dsp:nvSpPr>
        <dsp:cNvPr id="0" name=""/>
        <dsp:cNvSpPr/>
      </dsp:nvSpPr>
      <dsp:spPr>
        <a:xfrm>
          <a:off x="3995881" y="937144"/>
          <a:ext cx="3308741" cy="287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1"/>
              </a:lnTo>
              <a:lnTo>
                <a:pt x="3308741" y="143561"/>
              </a:lnTo>
              <a:lnTo>
                <a:pt x="3308741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B2A5A-D8D1-4D36-A8CF-A84578C63FB1}">
      <dsp:nvSpPr>
        <dsp:cNvPr id="0" name=""/>
        <dsp:cNvSpPr/>
      </dsp:nvSpPr>
      <dsp:spPr>
        <a:xfrm>
          <a:off x="3995881" y="937144"/>
          <a:ext cx="1654370" cy="287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1"/>
              </a:lnTo>
              <a:lnTo>
                <a:pt x="1654370" y="143561"/>
              </a:lnTo>
              <a:lnTo>
                <a:pt x="165437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0A0CC-6093-494F-83BD-8FFC168C1F4A}">
      <dsp:nvSpPr>
        <dsp:cNvPr id="0" name=""/>
        <dsp:cNvSpPr/>
      </dsp:nvSpPr>
      <dsp:spPr>
        <a:xfrm>
          <a:off x="3995881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51C507-F4AB-4CED-ADDD-FF998B8B98D5}">
      <dsp:nvSpPr>
        <dsp:cNvPr id="0" name=""/>
        <dsp:cNvSpPr/>
      </dsp:nvSpPr>
      <dsp:spPr>
        <a:xfrm>
          <a:off x="3995881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2BAF2-8BD6-429C-BE3A-7C7F93387C09}">
      <dsp:nvSpPr>
        <dsp:cNvPr id="0" name=""/>
        <dsp:cNvSpPr/>
      </dsp:nvSpPr>
      <dsp:spPr>
        <a:xfrm>
          <a:off x="3995881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C8125-86A3-470C-B200-B287DABB1906}">
      <dsp:nvSpPr>
        <dsp:cNvPr id="0" name=""/>
        <dsp:cNvSpPr/>
      </dsp:nvSpPr>
      <dsp:spPr>
        <a:xfrm>
          <a:off x="3950161" y="937144"/>
          <a:ext cx="91440" cy="2871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B6FBE-7B72-4FC5-BC3C-B1DD7583AE21}">
      <dsp:nvSpPr>
        <dsp:cNvPr id="0" name=""/>
        <dsp:cNvSpPr/>
      </dsp:nvSpPr>
      <dsp:spPr>
        <a:xfrm>
          <a:off x="2341511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E79B3-4D36-46C6-A2DC-F5DE8C8E9DA0}">
      <dsp:nvSpPr>
        <dsp:cNvPr id="0" name=""/>
        <dsp:cNvSpPr/>
      </dsp:nvSpPr>
      <dsp:spPr>
        <a:xfrm>
          <a:off x="2341511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8FDC5-B8F0-4B2B-A0E4-6F6AEB47AB20}">
      <dsp:nvSpPr>
        <dsp:cNvPr id="0" name=""/>
        <dsp:cNvSpPr/>
      </dsp:nvSpPr>
      <dsp:spPr>
        <a:xfrm>
          <a:off x="2341511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A65E5-FD9E-4B11-B2C7-4E588A6A8AAE}">
      <dsp:nvSpPr>
        <dsp:cNvPr id="0" name=""/>
        <dsp:cNvSpPr/>
      </dsp:nvSpPr>
      <dsp:spPr>
        <a:xfrm>
          <a:off x="2341511" y="937144"/>
          <a:ext cx="1654370" cy="287122"/>
        </a:xfrm>
        <a:custGeom>
          <a:avLst/>
          <a:gdLst/>
          <a:ahLst/>
          <a:cxnLst/>
          <a:rect l="0" t="0" r="0" b="0"/>
          <a:pathLst>
            <a:path>
              <a:moveTo>
                <a:pt x="1654370" y="0"/>
              </a:moveTo>
              <a:lnTo>
                <a:pt x="1654370" y="143561"/>
              </a:lnTo>
              <a:lnTo>
                <a:pt x="0" y="143561"/>
              </a:lnTo>
              <a:lnTo>
                <a:pt x="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F89C9-C143-4C21-83A1-395E4F66D4F3}">
      <dsp:nvSpPr>
        <dsp:cNvPr id="0" name=""/>
        <dsp:cNvSpPr/>
      </dsp:nvSpPr>
      <dsp:spPr>
        <a:xfrm>
          <a:off x="687140" y="1907890"/>
          <a:ext cx="628934" cy="2351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67"/>
              </a:lnTo>
              <a:lnTo>
                <a:pt x="628934" y="23516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FCAC06-C92F-4935-A861-EDB788A9B340}">
      <dsp:nvSpPr>
        <dsp:cNvPr id="0" name=""/>
        <dsp:cNvSpPr/>
      </dsp:nvSpPr>
      <dsp:spPr>
        <a:xfrm>
          <a:off x="687140" y="1907890"/>
          <a:ext cx="628934" cy="1380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20"/>
              </a:lnTo>
              <a:lnTo>
                <a:pt x="628934" y="1380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33D88-C886-4429-BD36-20265A54C9EE}">
      <dsp:nvSpPr>
        <dsp:cNvPr id="0" name=""/>
        <dsp:cNvSpPr/>
      </dsp:nvSpPr>
      <dsp:spPr>
        <a:xfrm>
          <a:off x="687140" y="1907890"/>
          <a:ext cx="628934" cy="41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4"/>
              </a:lnTo>
              <a:lnTo>
                <a:pt x="628934" y="4101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0C429-B4E7-49F8-8297-8D39AB1FE078}">
      <dsp:nvSpPr>
        <dsp:cNvPr id="0" name=""/>
        <dsp:cNvSpPr/>
      </dsp:nvSpPr>
      <dsp:spPr>
        <a:xfrm>
          <a:off x="687140" y="937144"/>
          <a:ext cx="3308741" cy="287122"/>
        </a:xfrm>
        <a:custGeom>
          <a:avLst/>
          <a:gdLst/>
          <a:ahLst/>
          <a:cxnLst/>
          <a:rect l="0" t="0" r="0" b="0"/>
          <a:pathLst>
            <a:path>
              <a:moveTo>
                <a:pt x="3308741" y="0"/>
              </a:moveTo>
              <a:lnTo>
                <a:pt x="3308741" y="143561"/>
              </a:lnTo>
              <a:lnTo>
                <a:pt x="0" y="143561"/>
              </a:lnTo>
              <a:lnTo>
                <a:pt x="0" y="287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B2D2A-E928-4C50-9E5E-307CB3405C17}">
      <dsp:nvSpPr>
        <dsp:cNvPr id="0" name=""/>
        <dsp:cNvSpPr/>
      </dsp:nvSpPr>
      <dsp:spPr>
        <a:xfrm>
          <a:off x="3654069" y="253520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009FD-B387-43CE-89FD-3C50C41FA1CE}">
      <dsp:nvSpPr>
        <dsp:cNvPr id="0" name=""/>
        <dsp:cNvSpPr/>
      </dsp:nvSpPr>
      <dsp:spPr>
        <a:xfrm>
          <a:off x="3654069" y="253520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E6BA-651A-47DE-800C-9EC8D1F43A31}">
      <dsp:nvSpPr>
        <dsp:cNvPr id="0" name=""/>
        <dsp:cNvSpPr/>
      </dsp:nvSpPr>
      <dsp:spPr>
        <a:xfrm>
          <a:off x="3312257" y="376572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n-lt"/>
            </a:rPr>
            <a:t> Generic Pragmatic Trial</a:t>
          </a:r>
          <a:endParaRPr lang="en-US" sz="1200" kern="1200" dirty="0">
            <a:latin typeface="+mn-lt"/>
          </a:endParaRPr>
        </a:p>
      </dsp:txBody>
      <dsp:txXfrm>
        <a:off x="3312257" y="376572"/>
        <a:ext cx="1367248" cy="437519"/>
      </dsp:txXfrm>
    </dsp:sp>
    <dsp:sp modelId="{AD6CFC43-4636-46BC-B7D1-E04AA6727DB4}">
      <dsp:nvSpPr>
        <dsp:cNvPr id="0" name=""/>
        <dsp:cNvSpPr/>
      </dsp:nvSpPr>
      <dsp:spPr>
        <a:xfrm>
          <a:off x="345328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2F56-3793-4E69-94FB-A85E1FBA6184}">
      <dsp:nvSpPr>
        <dsp:cNvPr id="0" name=""/>
        <dsp:cNvSpPr/>
      </dsp:nvSpPr>
      <dsp:spPr>
        <a:xfrm>
          <a:off x="345328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86DBC-4B6E-4763-9837-219B117DC390}">
      <dsp:nvSpPr>
        <dsp:cNvPr id="0" name=""/>
        <dsp:cNvSpPr/>
      </dsp:nvSpPr>
      <dsp:spPr>
        <a:xfrm>
          <a:off x="3516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>
              <a:latin typeface="+mn-lt"/>
            </a:rPr>
            <a:t> </a:t>
          </a:r>
          <a:r>
            <a:rPr lang="en-CA" sz="1200" b="0" i="0" u="none" kern="1200"/>
            <a:t>A: Governance &amp; Management</a:t>
          </a:r>
          <a:endParaRPr lang="en-CA" sz="1200" kern="1200" dirty="0">
            <a:latin typeface="+mn-lt"/>
          </a:endParaRPr>
        </a:p>
      </dsp:txBody>
      <dsp:txXfrm>
        <a:off x="3516" y="1347318"/>
        <a:ext cx="1367248" cy="437519"/>
      </dsp:txXfrm>
    </dsp:sp>
    <dsp:sp modelId="{1EED7026-E929-4BE1-928A-E935BB8104B7}">
      <dsp:nvSpPr>
        <dsp:cNvPr id="0" name=""/>
        <dsp:cNvSpPr/>
      </dsp:nvSpPr>
      <dsp:spPr>
        <a:xfrm>
          <a:off x="1234039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2C800-C6F8-424B-9409-E1811E0F023A}">
      <dsp:nvSpPr>
        <dsp:cNvPr id="0" name=""/>
        <dsp:cNvSpPr/>
      </dsp:nvSpPr>
      <dsp:spPr>
        <a:xfrm>
          <a:off x="1234039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3A3CE-8F7D-43E6-8FB4-EEF204BFD11E}">
      <dsp:nvSpPr>
        <dsp:cNvPr id="0" name=""/>
        <dsp:cNvSpPr/>
      </dsp:nvSpPr>
      <dsp:spPr>
        <a:xfrm>
          <a:off x="892227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A1: Steering Committee Meetings</a:t>
          </a:r>
          <a:endParaRPr lang="en-CA" sz="1200" kern="1200" dirty="0"/>
        </a:p>
      </dsp:txBody>
      <dsp:txXfrm>
        <a:off x="892227" y="2318065"/>
        <a:ext cx="1367248" cy="437519"/>
      </dsp:txXfrm>
    </dsp:sp>
    <dsp:sp modelId="{F5CCECF3-229A-442E-8AF9-B6DDF42AAED5}">
      <dsp:nvSpPr>
        <dsp:cNvPr id="0" name=""/>
        <dsp:cNvSpPr/>
      </dsp:nvSpPr>
      <dsp:spPr>
        <a:xfrm>
          <a:off x="1234039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492CA9-7D47-41F3-AEA2-43C28AD95A42}">
      <dsp:nvSpPr>
        <dsp:cNvPr id="0" name=""/>
        <dsp:cNvSpPr/>
      </dsp:nvSpPr>
      <dsp:spPr>
        <a:xfrm>
          <a:off x="1234039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A0D44F-1D38-44F8-8F30-6E24F4634D08}">
      <dsp:nvSpPr>
        <dsp:cNvPr id="0" name=""/>
        <dsp:cNvSpPr/>
      </dsp:nvSpPr>
      <dsp:spPr>
        <a:xfrm>
          <a:off x="892227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A2: Core Team Meetings</a:t>
          </a:r>
          <a:endParaRPr lang="en-CA" sz="1200" kern="1200" dirty="0"/>
        </a:p>
      </dsp:txBody>
      <dsp:txXfrm>
        <a:off x="892227" y="3288811"/>
        <a:ext cx="1367248" cy="437519"/>
      </dsp:txXfrm>
    </dsp:sp>
    <dsp:sp modelId="{4B18BF4E-F648-4329-810F-D23FDC889BDD}">
      <dsp:nvSpPr>
        <dsp:cNvPr id="0" name=""/>
        <dsp:cNvSpPr/>
      </dsp:nvSpPr>
      <dsp:spPr>
        <a:xfrm>
          <a:off x="1234039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38358-2BC1-4FD9-A993-7F46754354F9}">
      <dsp:nvSpPr>
        <dsp:cNvPr id="0" name=""/>
        <dsp:cNvSpPr/>
      </dsp:nvSpPr>
      <dsp:spPr>
        <a:xfrm>
          <a:off x="1234039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529B3-193C-45A9-B21C-EF2B95A5198B}">
      <dsp:nvSpPr>
        <dsp:cNvPr id="0" name=""/>
        <dsp:cNvSpPr/>
      </dsp:nvSpPr>
      <dsp:spPr>
        <a:xfrm>
          <a:off x="892227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/>
            <a:t>A3: Reports</a:t>
          </a:r>
          <a:endParaRPr lang="en-CA" sz="1200" kern="1200"/>
        </a:p>
      </dsp:txBody>
      <dsp:txXfrm>
        <a:off x="892227" y="4259558"/>
        <a:ext cx="1367248" cy="437519"/>
      </dsp:txXfrm>
    </dsp:sp>
    <dsp:sp modelId="{E5C3BD74-D176-4CE6-9309-A21C02208D11}">
      <dsp:nvSpPr>
        <dsp:cNvPr id="0" name=""/>
        <dsp:cNvSpPr/>
      </dsp:nvSpPr>
      <dsp:spPr>
        <a:xfrm>
          <a:off x="1999699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DBDBD-6777-450B-8F83-E9D0571019CE}">
      <dsp:nvSpPr>
        <dsp:cNvPr id="0" name=""/>
        <dsp:cNvSpPr/>
      </dsp:nvSpPr>
      <dsp:spPr>
        <a:xfrm>
          <a:off x="1999699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BC970-7A9C-4150-ABD1-4A2F36020677}">
      <dsp:nvSpPr>
        <dsp:cNvPr id="0" name=""/>
        <dsp:cNvSpPr/>
      </dsp:nvSpPr>
      <dsp:spPr>
        <a:xfrm>
          <a:off x="1657886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B: Research Protocol</a:t>
          </a:r>
          <a:endParaRPr lang="en-CA" sz="1200" kern="1200" dirty="0"/>
        </a:p>
      </dsp:txBody>
      <dsp:txXfrm>
        <a:off x="1657886" y="1347318"/>
        <a:ext cx="1367248" cy="437519"/>
      </dsp:txXfrm>
    </dsp:sp>
    <dsp:sp modelId="{3F0C9C91-FF00-4962-8507-D3A6BBDCBE3A}">
      <dsp:nvSpPr>
        <dsp:cNvPr id="0" name=""/>
        <dsp:cNvSpPr/>
      </dsp:nvSpPr>
      <dsp:spPr>
        <a:xfrm>
          <a:off x="2888410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4237E-470E-4D4E-8DAF-956BAD3B4482}">
      <dsp:nvSpPr>
        <dsp:cNvPr id="0" name=""/>
        <dsp:cNvSpPr/>
      </dsp:nvSpPr>
      <dsp:spPr>
        <a:xfrm>
          <a:off x="2888410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25E12-4830-4E0D-995B-CF0E02678E8B}">
      <dsp:nvSpPr>
        <dsp:cNvPr id="0" name=""/>
        <dsp:cNvSpPr/>
      </dsp:nvSpPr>
      <dsp:spPr>
        <a:xfrm>
          <a:off x="2546598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B1: Research Questions</a:t>
          </a:r>
          <a:endParaRPr lang="en-CA" sz="1200" kern="1200" dirty="0"/>
        </a:p>
      </dsp:txBody>
      <dsp:txXfrm>
        <a:off x="2546598" y="2318065"/>
        <a:ext cx="1367248" cy="437519"/>
      </dsp:txXfrm>
    </dsp:sp>
    <dsp:sp modelId="{01E0F270-04B9-4606-A199-AB9C4C8AB39A}">
      <dsp:nvSpPr>
        <dsp:cNvPr id="0" name=""/>
        <dsp:cNvSpPr/>
      </dsp:nvSpPr>
      <dsp:spPr>
        <a:xfrm>
          <a:off x="2888410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E3B28-7A90-44B3-B938-53916D8480EB}">
      <dsp:nvSpPr>
        <dsp:cNvPr id="0" name=""/>
        <dsp:cNvSpPr/>
      </dsp:nvSpPr>
      <dsp:spPr>
        <a:xfrm>
          <a:off x="2888410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53861-8A2D-4D9E-BED3-DDB3F4515661}">
      <dsp:nvSpPr>
        <dsp:cNvPr id="0" name=""/>
        <dsp:cNvSpPr/>
      </dsp:nvSpPr>
      <dsp:spPr>
        <a:xfrm>
          <a:off x="2546598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B2: Research Ethics Approval</a:t>
          </a:r>
          <a:endParaRPr lang="en-CA" sz="1200" kern="1200" dirty="0"/>
        </a:p>
      </dsp:txBody>
      <dsp:txXfrm>
        <a:off x="2546598" y="3288811"/>
        <a:ext cx="1367248" cy="437519"/>
      </dsp:txXfrm>
    </dsp:sp>
    <dsp:sp modelId="{01281082-0B69-4185-8519-7AEB2249B85D}">
      <dsp:nvSpPr>
        <dsp:cNvPr id="0" name=""/>
        <dsp:cNvSpPr/>
      </dsp:nvSpPr>
      <dsp:spPr>
        <a:xfrm>
          <a:off x="2888410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D758E-F96E-4DD3-933D-197551433419}">
      <dsp:nvSpPr>
        <dsp:cNvPr id="0" name=""/>
        <dsp:cNvSpPr/>
      </dsp:nvSpPr>
      <dsp:spPr>
        <a:xfrm>
          <a:off x="2888410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0942B-43B9-43F6-B33E-B748835EC549}">
      <dsp:nvSpPr>
        <dsp:cNvPr id="0" name=""/>
        <dsp:cNvSpPr/>
      </dsp:nvSpPr>
      <dsp:spPr>
        <a:xfrm>
          <a:off x="2546598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B3: Data Access Approval</a:t>
          </a:r>
          <a:endParaRPr lang="en-CA" sz="1200" kern="1200" dirty="0"/>
        </a:p>
      </dsp:txBody>
      <dsp:txXfrm>
        <a:off x="2546598" y="4259558"/>
        <a:ext cx="1367248" cy="437519"/>
      </dsp:txXfrm>
    </dsp:sp>
    <dsp:sp modelId="{985D8DF8-5E2D-4017-B17B-C57B992FFF8C}">
      <dsp:nvSpPr>
        <dsp:cNvPr id="0" name=""/>
        <dsp:cNvSpPr/>
      </dsp:nvSpPr>
      <dsp:spPr>
        <a:xfrm>
          <a:off x="3654069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2ADEEA-6680-4F90-B69A-5DF5F5463F45}">
      <dsp:nvSpPr>
        <dsp:cNvPr id="0" name=""/>
        <dsp:cNvSpPr/>
      </dsp:nvSpPr>
      <dsp:spPr>
        <a:xfrm>
          <a:off x="3654069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208ED-2E6C-4185-9CBE-C51C2AEA980D}">
      <dsp:nvSpPr>
        <dsp:cNvPr id="0" name=""/>
        <dsp:cNvSpPr/>
      </dsp:nvSpPr>
      <dsp:spPr>
        <a:xfrm>
          <a:off x="3312257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C: Data Acquisition</a:t>
          </a:r>
          <a:endParaRPr lang="en-CA" sz="1200" kern="1200" dirty="0"/>
        </a:p>
      </dsp:txBody>
      <dsp:txXfrm>
        <a:off x="3312257" y="1347318"/>
        <a:ext cx="1367248" cy="437519"/>
      </dsp:txXfrm>
    </dsp:sp>
    <dsp:sp modelId="{66194380-8CAD-4ED0-B871-C7EBC60C2D01}">
      <dsp:nvSpPr>
        <dsp:cNvPr id="0" name=""/>
        <dsp:cNvSpPr/>
      </dsp:nvSpPr>
      <dsp:spPr>
        <a:xfrm>
          <a:off x="4542781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B7B963-9724-4CD5-9025-050714A6184A}">
      <dsp:nvSpPr>
        <dsp:cNvPr id="0" name=""/>
        <dsp:cNvSpPr/>
      </dsp:nvSpPr>
      <dsp:spPr>
        <a:xfrm>
          <a:off x="4542781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32539-38A9-4C40-99A4-4702C2F236EF}">
      <dsp:nvSpPr>
        <dsp:cNvPr id="0" name=""/>
        <dsp:cNvSpPr/>
      </dsp:nvSpPr>
      <dsp:spPr>
        <a:xfrm>
          <a:off x="4200969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C1: Data Management System</a:t>
          </a:r>
          <a:endParaRPr lang="en-CA" sz="1200" kern="1200" dirty="0"/>
        </a:p>
      </dsp:txBody>
      <dsp:txXfrm>
        <a:off x="4200969" y="2318065"/>
        <a:ext cx="1367248" cy="437519"/>
      </dsp:txXfrm>
    </dsp:sp>
    <dsp:sp modelId="{53962A96-A696-488A-95CF-634E933A22DC}">
      <dsp:nvSpPr>
        <dsp:cNvPr id="0" name=""/>
        <dsp:cNvSpPr/>
      </dsp:nvSpPr>
      <dsp:spPr>
        <a:xfrm>
          <a:off x="4542781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5C2FB-2A3F-4A4C-8794-720C682EDE7C}">
      <dsp:nvSpPr>
        <dsp:cNvPr id="0" name=""/>
        <dsp:cNvSpPr/>
      </dsp:nvSpPr>
      <dsp:spPr>
        <a:xfrm>
          <a:off x="4542781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DB043-5716-4C40-BA3B-ED113888F30C}">
      <dsp:nvSpPr>
        <dsp:cNvPr id="0" name=""/>
        <dsp:cNvSpPr/>
      </dsp:nvSpPr>
      <dsp:spPr>
        <a:xfrm>
          <a:off x="4200969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C2: Site/Participant Recruitment</a:t>
          </a:r>
          <a:endParaRPr lang="en-CA" sz="1200" kern="1200" dirty="0"/>
        </a:p>
      </dsp:txBody>
      <dsp:txXfrm>
        <a:off x="4200969" y="3288811"/>
        <a:ext cx="1367248" cy="437519"/>
      </dsp:txXfrm>
    </dsp:sp>
    <dsp:sp modelId="{36345313-40AB-4E79-8587-FEB40D059355}">
      <dsp:nvSpPr>
        <dsp:cNvPr id="0" name=""/>
        <dsp:cNvSpPr/>
      </dsp:nvSpPr>
      <dsp:spPr>
        <a:xfrm>
          <a:off x="4542781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AB224-6BBF-46FA-83A8-72EF4F45D213}">
      <dsp:nvSpPr>
        <dsp:cNvPr id="0" name=""/>
        <dsp:cNvSpPr/>
      </dsp:nvSpPr>
      <dsp:spPr>
        <a:xfrm>
          <a:off x="4542781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93955-DC77-4500-9DB1-4202000B0E80}">
      <dsp:nvSpPr>
        <dsp:cNvPr id="0" name=""/>
        <dsp:cNvSpPr/>
      </dsp:nvSpPr>
      <dsp:spPr>
        <a:xfrm>
          <a:off x="4200969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C3: Data</a:t>
          </a:r>
          <a:endParaRPr lang="en-CA" sz="1200" kern="1200" dirty="0"/>
        </a:p>
      </dsp:txBody>
      <dsp:txXfrm>
        <a:off x="4200969" y="4259558"/>
        <a:ext cx="1367248" cy="437519"/>
      </dsp:txXfrm>
    </dsp:sp>
    <dsp:sp modelId="{EBD423C6-A76C-4FF1-A04D-D7439B55AFD6}">
      <dsp:nvSpPr>
        <dsp:cNvPr id="0" name=""/>
        <dsp:cNvSpPr/>
      </dsp:nvSpPr>
      <dsp:spPr>
        <a:xfrm>
          <a:off x="5308440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F071F-43EF-4360-AED6-EABA7D0A2001}">
      <dsp:nvSpPr>
        <dsp:cNvPr id="0" name=""/>
        <dsp:cNvSpPr/>
      </dsp:nvSpPr>
      <dsp:spPr>
        <a:xfrm>
          <a:off x="5308440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B5C9F-DB88-457D-A325-6738EB82ADBF}">
      <dsp:nvSpPr>
        <dsp:cNvPr id="0" name=""/>
        <dsp:cNvSpPr/>
      </dsp:nvSpPr>
      <dsp:spPr>
        <a:xfrm>
          <a:off x="4966628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D: Analyses &amp; Results</a:t>
          </a:r>
          <a:endParaRPr lang="en-CA" sz="1200" kern="1200" dirty="0"/>
        </a:p>
      </dsp:txBody>
      <dsp:txXfrm>
        <a:off x="4966628" y="1347318"/>
        <a:ext cx="1367248" cy="437519"/>
      </dsp:txXfrm>
    </dsp:sp>
    <dsp:sp modelId="{B64D2EEE-8A8B-473C-919E-D258E77A71EA}">
      <dsp:nvSpPr>
        <dsp:cNvPr id="0" name=""/>
        <dsp:cNvSpPr/>
      </dsp:nvSpPr>
      <dsp:spPr>
        <a:xfrm>
          <a:off x="6962810" y="1224266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6B1EA-3EB1-4C6A-AAAC-C0B81F6A7616}">
      <dsp:nvSpPr>
        <dsp:cNvPr id="0" name=""/>
        <dsp:cNvSpPr/>
      </dsp:nvSpPr>
      <dsp:spPr>
        <a:xfrm>
          <a:off x="6962810" y="1224266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747DA-6A07-4A1F-BA74-F4838E37B6A5}">
      <dsp:nvSpPr>
        <dsp:cNvPr id="0" name=""/>
        <dsp:cNvSpPr/>
      </dsp:nvSpPr>
      <dsp:spPr>
        <a:xfrm>
          <a:off x="6620998" y="134731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E: Knowledge Translation (KT)</a:t>
          </a:r>
          <a:endParaRPr lang="en-CA" sz="1200" kern="1200" dirty="0"/>
        </a:p>
      </dsp:txBody>
      <dsp:txXfrm>
        <a:off x="6620998" y="1347318"/>
        <a:ext cx="1367248" cy="437519"/>
      </dsp:txXfrm>
    </dsp:sp>
    <dsp:sp modelId="{462FFC9D-B540-4551-9B4E-D11F3D996D82}">
      <dsp:nvSpPr>
        <dsp:cNvPr id="0" name=""/>
        <dsp:cNvSpPr/>
      </dsp:nvSpPr>
      <dsp:spPr>
        <a:xfrm>
          <a:off x="7851522" y="2195012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2441F8-93F9-4624-B518-7D032849CE6B}">
      <dsp:nvSpPr>
        <dsp:cNvPr id="0" name=""/>
        <dsp:cNvSpPr/>
      </dsp:nvSpPr>
      <dsp:spPr>
        <a:xfrm>
          <a:off x="7851522" y="2195012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F2E37-A5D6-49C5-9D80-7284796CFF5B}">
      <dsp:nvSpPr>
        <dsp:cNvPr id="0" name=""/>
        <dsp:cNvSpPr/>
      </dsp:nvSpPr>
      <dsp:spPr>
        <a:xfrm>
          <a:off x="7509710" y="2318065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/>
            <a:t>E1: Mtgs w Knowledge Users</a:t>
          </a:r>
          <a:endParaRPr lang="en-US" sz="1200" kern="1200" dirty="0"/>
        </a:p>
      </dsp:txBody>
      <dsp:txXfrm>
        <a:off x="7509710" y="2318065"/>
        <a:ext cx="1367248" cy="437519"/>
      </dsp:txXfrm>
    </dsp:sp>
    <dsp:sp modelId="{8BBE76A0-ED23-476B-B2FF-D725058941C2}">
      <dsp:nvSpPr>
        <dsp:cNvPr id="0" name=""/>
        <dsp:cNvSpPr/>
      </dsp:nvSpPr>
      <dsp:spPr>
        <a:xfrm>
          <a:off x="7851522" y="3165759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06265-5F15-4EAF-9390-BC83D433DF5D}">
      <dsp:nvSpPr>
        <dsp:cNvPr id="0" name=""/>
        <dsp:cNvSpPr/>
      </dsp:nvSpPr>
      <dsp:spPr>
        <a:xfrm>
          <a:off x="7851522" y="3165759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30A1A-CEAD-4292-AB0E-576305D82E31}">
      <dsp:nvSpPr>
        <dsp:cNvPr id="0" name=""/>
        <dsp:cNvSpPr/>
      </dsp:nvSpPr>
      <dsp:spPr>
        <a:xfrm>
          <a:off x="7509710" y="3288811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E2: Peer-reviewed Publications</a:t>
          </a:r>
          <a:endParaRPr lang="en-CA" sz="1200" kern="1200" dirty="0"/>
        </a:p>
      </dsp:txBody>
      <dsp:txXfrm>
        <a:off x="7509710" y="3288811"/>
        <a:ext cx="1367248" cy="437519"/>
      </dsp:txXfrm>
    </dsp:sp>
    <dsp:sp modelId="{AE87BFB3-D4E5-4CF2-A443-54E208693968}">
      <dsp:nvSpPr>
        <dsp:cNvPr id="0" name=""/>
        <dsp:cNvSpPr/>
      </dsp:nvSpPr>
      <dsp:spPr>
        <a:xfrm>
          <a:off x="7851522" y="4136505"/>
          <a:ext cx="683624" cy="683624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C14AD-B4D4-457D-951C-A6219CC5F983}">
      <dsp:nvSpPr>
        <dsp:cNvPr id="0" name=""/>
        <dsp:cNvSpPr/>
      </dsp:nvSpPr>
      <dsp:spPr>
        <a:xfrm>
          <a:off x="7851522" y="4136505"/>
          <a:ext cx="683624" cy="683624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60596-6221-436A-859E-596513DAF2AB}">
      <dsp:nvSpPr>
        <dsp:cNvPr id="0" name=""/>
        <dsp:cNvSpPr/>
      </dsp:nvSpPr>
      <dsp:spPr>
        <a:xfrm>
          <a:off x="7509710" y="4259558"/>
          <a:ext cx="1367248" cy="437519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b="0" i="0" u="none" kern="1200" dirty="0"/>
            <a:t>E3: Other KT TBD</a:t>
          </a:r>
          <a:endParaRPr lang="en-CA" sz="1200" kern="1200" dirty="0"/>
        </a:p>
      </dsp:txBody>
      <dsp:txXfrm>
        <a:off x="7509710" y="4259558"/>
        <a:ext cx="1367248" cy="4375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8E3D4E-0F3A-467F-8178-92DA1C7713FE}">
      <dsp:nvSpPr>
        <dsp:cNvPr id="0" name=""/>
        <dsp:cNvSpPr/>
      </dsp:nvSpPr>
      <dsp:spPr>
        <a:xfrm>
          <a:off x="7102538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01"/>
              </a:lnTo>
              <a:lnTo>
                <a:pt x="495617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5AF14-DB36-437E-A44F-78DFA020DBBE}">
      <dsp:nvSpPr>
        <dsp:cNvPr id="0" name=""/>
        <dsp:cNvSpPr/>
      </dsp:nvSpPr>
      <dsp:spPr>
        <a:xfrm>
          <a:off x="6606920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1206201"/>
              </a:lnTo>
              <a:lnTo>
                <a:pt x="0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93F18-E49C-46F8-BF41-96E120A76F62}">
      <dsp:nvSpPr>
        <dsp:cNvPr id="0" name=""/>
        <dsp:cNvSpPr/>
      </dsp:nvSpPr>
      <dsp:spPr>
        <a:xfrm>
          <a:off x="7102538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77"/>
              </a:lnTo>
              <a:lnTo>
                <a:pt x="495617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DC88C-3832-493A-B7D4-7D74B9B370F5}">
      <dsp:nvSpPr>
        <dsp:cNvPr id="0" name=""/>
        <dsp:cNvSpPr/>
      </dsp:nvSpPr>
      <dsp:spPr>
        <a:xfrm>
          <a:off x="6606920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358277"/>
              </a:lnTo>
              <a:lnTo>
                <a:pt x="0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E6FC3-BF73-41F3-A80D-3425C6CCD330}">
      <dsp:nvSpPr>
        <dsp:cNvPr id="0" name=""/>
        <dsp:cNvSpPr/>
      </dsp:nvSpPr>
      <dsp:spPr>
        <a:xfrm>
          <a:off x="4212431" y="1438884"/>
          <a:ext cx="2890107" cy="250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397"/>
              </a:lnTo>
              <a:lnTo>
                <a:pt x="2890107" y="125397"/>
              </a:lnTo>
              <a:lnTo>
                <a:pt x="2890107" y="250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1F008-A2B4-4143-B9EB-346EEED7287A}">
      <dsp:nvSpPr>
        <dsp:cNvPr id="0" name=""/>
        <dsp:cNvSpPr/>
      </dsp:nvSpPr>
      <dsp:spPr>
        <a:xfrm>
          <a:off x="4212431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01"/>
              </a:lnTo>
              <a:lnTo>
                <a:pt x="495617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E3839-B52A-4748-8692-F9A45EC5997C}">
      <dsp:nvSpPr>
        <dsp:cNvPr id="0" name=""/>
        <dsp:cNvSpPr/>
      </dsp:nvSpPr>
      <dsp:spPr>
        <a:xfrm>
          <a:off x="3716813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1206201"/>
              </a:lnTo>
              <a:lnTo>
                <a:pt x="0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7CD457-B581-4C0F-8C39-504742936609}">
      <dsp:nvSpPr>
        <dsp:cNvPr id="0" name=""/>
        <dsp:cNvSpPr/>
      </dsp:nvSpPr>
      <dsp:spPr>
        <a:xfrm>
          <a:off x="4212431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77"/>
              </a:lnTo>
              <a:lnTo>
                <a:pt x="495617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BD233-ACD0-4DF1-BD40-E2DF5A690BE8}">
      <dsp:nvSpPr>
        <dsp:cNvPr id="0" name=""/>
        <dsp:cNvSpPr/>
      </dsp:nvSpPr>
      <dsp:spPr>
        <a:xfrm>
          <a:off x="3716813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358277"/>
              </a:lnTo>
              <a:lnTo>
                <a:pt x="0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1F3E0-22FE-44B0-A7A3-697F2054128F}">
      <dsp:nvSpPr>
        <dsp:cNvPr id="0" name=""/>
        <dsp:cNvSpPr/>
      </dsp:nvSpPr>
      <dsp:spPr>
        <a:xfrm>
          <a:off x="4166711" y="1438884"/>
          <a:ext cx="91440" cy="2507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0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F20E7-BF2F-4BC6-8361-DCD973F295CB}">
      <dsp:nvSpPr>
        <dsp:cNvPr id="0" name=""/>
        <dsp:cNvSpPr/>
      </dsp:nvSpPr>
      <dsp:spPr>
        <a:xfrm>
          <a:off x="1322323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6201"/>
              </a:lnTo>
              <a:lnTo>
                <a:pt x="495617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AF4FB-2979-4948-835E-0E308F359799}">
      <dsp:nvSpPr>
        <dsp:cNvPr id="0" name=""/>
        <dsp:cNvSpPr/>
      </dsp:nvSpPr>
      <dsp:spPr>
        <a:xfrm>
          <a:off x="826706" y="2286808"/>
          <a:ext cx="495617" cy="1206201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1206201"/>
              </a:lnTo>
              <a:lnTo>
                <a:pt x="0" y="12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D90E7-3814-43E5-A1EB-ADA1DE5A8865}">
      <dsp:nvSpPr>
        <dsp:cNvPr id="0" name=""/>
        <dsp:cNvSpPr/>
      </dsp:nvSpPr>
      <dsp:spPr>
        <a:xfrm>
          <a:off x="1322323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77"/>
              </a:lnTo>
              <a:lnTo>
                <a:pt x="495617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8F41A-3C13-4B1A-B899-CFE9E80A5223}">
      <dsp:nvSpPr>
        <dsp:cNvPr id="0" name=""/>
        <dsp:cNvSpPr/>
      </dsp:nvSpPr>
      <dsp:spPr>
        <a:xfrm>
          <a:off x="826706" y="2286808"/>
          <a:ext cx="495617" cy="358277"/>
        </a:xfrm>
        <a:custGeom>
          <a:avLst/>
          <a:gdLst/>
          <a:ahLst/>
          <a:cxnLst/>
          <a:rect l="0" t="0" r="0" b="0"/>
          <a:pathLst>
            <a:path>
              <a:moveTo>
                <a:pt x="495617" y="0"/>
              </a:moveTo>
              <a:lnTo>
                <a:pt x="495617" y="358277"/>
              </a:lnTo>
              <a:lnTo>
                <a:pt x="0" y="3582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D1744-5006-4372-ACC7-178510EA8092}">
      <dsp:nvSpPr>
        <dsp:cNvPr id="0" name=""/>
        <dsp:cNvSpPr/>
      </dsp:nvSpPr>
      <dsp:spPr>
        <a:xfrm>
          <a:off x="1322323" y="1438884"/>
          <a:ext cx="2890107" cy="250794"/>
        </a:xfrm>
        <a:custGeom>
          <a:avLst/>
          <a:gdLst/>
          <a:ahLst/>
          <a:cxnLst/>
          <a:rect l="0" t="0" r="0" b="0"/>
          <a:pathLst>
            <a:path>
              <a:moveTo>
                <a:pt x="2890107" y="0"/>
              </a:moveTo>
              <a:lnTo>
                <a:pt x="2890107" y="125397"/>
              </a:lnTo>
              <a:lnTo>
                <a:pt x="0" y="125397"/>
              </a:lnTo>
              <a:lnTo>
                <a:pt x="0" y="2507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396D3-6510-483C-AAF7-7E75C1E749B8}">
      <dsp:nvSpPr>
        <dsp:cNvPr id="0" name=""/>
        <dsp:cNvSpPr/>
      </dsp:nvSpPr>
      <dsp:spPr>
        <a:xfrm>
          <a:off x="3913866" y="841755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048F50-0446-4A05-8C2B-170687207F22}">
      <dsp:nvSpPr>
        <dsp:cNvPr id="0" name=""/>
        <dsp:cNvSpPr/>
      </dsp:nvSpPr>
      <dsp:spPr>
        <a:xfrm>
          <a:off x="3913866" y="841755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7FD27-7AB7-4C22-B299-ADE624F83E4A}">
      <dsp:nvSpPr>
        <dsp:cNvPr id="0" name=""/>
        <dsp:cNvSpPr/>
      </dsp:nvSpPr>
      <dsp:spPr>
        <a:xfrm>
          <a:off x="3615301" y="949238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Improvement Project Name</a:t>
          </a:r>
        </a:p>
      </dsp:txBody>
      <dsp:txXfrm>
        <a:off x="3615301" y="949238"/>
        <a:ext cx="1194259" cy="382162"/>
      </dsp:txXfrm>
    </dsp:sp>
    <dsp:sp modelId="{377A3BE4-654E-4D3B-A566-AD2B05DC624F}">
      <dsp:nvSpPr>
        <dsp:cNvPr id="0" name=""/>
        <dsp:cNvSpPr/>
      </dsp:nvSpPr>
      <dsp:spPr>
        <a:xfrm>
          <a:off x="1023759" y="1689679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62ED8-E063-4F33-A906-5E60AC787CF9}">
      <dsp:nvSpPr>
        <dsp:cNvPr id="0" name=""/>
        <dsp:cNvSpPr/>
      </dsp:nvSpPr>
      <dsp:spPr>
        <a:xfrm>
          <a:off x="1023759" y="1689679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F86D8-B052-4054-AF1C-AB6892819311}">
      <dsp:nvSpPr>
        <dsp:cNvPr id="0" name=""/>
        <dsp:cNvSpPr/>
      </dsp:nvSpPr>
      <dsp:spPr>
        <a:xfrm>
          <a:off x="725194" y="1797162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A: </a:t>
          </a:r>
          <a:r>
            <a:rPr lang="en-US" sz="1200" kern="1200" dirty="0">
              <a:latin typeface="Calibri"/>
            </a:rPr>
            <a:t>Management &amp; Coordination</a:t>
          </a:r>
          <a:endParaRPr lang="en-US" sz="1200" kern="1200" dirty="0"/>
        </a:p>
      </dsp:txBody>
      <dsp:txXfrm>
        <a:off x="725194" y="1797162"/>
        <a:ext cx="1194259" cy="382162"/>
      </dsp:txXfrm>
    </dsp:sp>
    <dsp:sp modelId="{99205F4D-FD7A-4F0C-9D19-DB659EF09068}">
      <dsp:nvSpPr>
        <dsp:cNvPr id="0" name=""/>
        <dsp:cNvSpPr/>
      </dsp:nvSpPr>
      <dsp:spPr>
        <a:xfrm>
          <a:off x="301232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E3D1A-C217-4B5F-8490-1303AC296601}">
      <dsp:nvSpPr>
        <dsp:cNvPr id="0" name=""/>
        <dsp:cNvSpPr/>
      </dsp:nvSpPr>
      <dsp:spPr>
        <a:xfrm>
          <a:off x="301232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05B1-9365-4516-B5A3-E1D102EF9D5C}">
      <dsp:nvSpPr>
        <dsp:cNvPr id="0" name=""/>
        <dsp:cNvSpPr/>
      </dsp:nvSpPr>
      <dsp:spPr>
        <a:xfrm>
          <a:off x="2667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A1: </a:t>
          </a:r>
          <a:r>
            <a:rPr lang="en-CA" sz="1200" kern="1200" dirty="0">
              <a:latin typeface="Calibri"/>
            </a:rPr>
            <a:t>Core Team Meetings</a:t>
          </a:r>
          <a:endParaRPr lang="en-US" sz="1200" kern="1200" dirty="0"/>
        </a:p>
      </dsp:txBody>
      <dsp:txXfrm>
        <a:off x="2667" y="2645086"/>
        <a:ext cx="1194259" cy="382162"/>
      </dsp:txXfrm>
    </dsp:sp>
    <dsp:sp modelId="{FBA6064D-E6F3-464A-8EB2-DEF2A6B88080}">
      <dsp:nvSpPr>
        <dsp:cNvPr id="0" name=""/>
        <dsp:cNvSpPr/>
      </dsp:nvSpPr>
      <dsp:spPr>
        <a:xfrm>
          <a:off x="1746285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BE0C4-47D6-4843-871B-9886791A5BC9}">
      <dsp:nvSpPr>
        <dsp:cNvPr id="0" name=""/>
        <dsp:cNvSpPr/>
      </dsp:nvSpPr>
      <dsp:spPr>
        <a:xfrm>
          <a:off x="1746285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41DCC-FEDD-4ECA-B84B-5C1478B797BF}">
      <dsp:nvSpPr>
        <dsp:cNvPr id="0" name=""/>
        <dsp:cNvSpPr/>
      </dsp:nvSpPr>
      <dsp:spPr>
        <a:xfrm>
          <a:off x="1447721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alibri Light" panose="020F0302020204030204"/>
            </a:rPr>
            <a:t>A2: Literature Review</a:t>
          </a:r>
        </a:p>
      </dsp:txBody>
      <dsp:txXfrm>
        <a:off x="1447721" y="2645086"/>
        <a:ext cx="1194259" cy="382162"/>
      </dsp:txXfrm>
    </dsp:sp>
    <dsp:sp modelId="{53F99051-820C-401C-9A1C-E1D05260600D}">
      <dsp:nvSpPr>
        <dsp:cNvPr id="0" name=""/>
        <dsp:cNvSpPr/>
      </dsp:nvSpPr>
      <dsp:spPr>
        <a:xfrm>
          <a:off x="301232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9E178-A66D-491C-8FC4-95D1F8B82AB2}">
      <dsp:nvSpPr>
        <dsp:cNvPr id="0" name=""/>
        <dsp:cNvSpPr/>
      </dsp:nvSpPr>
      <dsp:spPr>
        <a:xfrm>
          <a:off x="301232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86BC4-EE2A-4547-A366-A63BAF6A51D7}">
      <dsp:nvSpPr>
        <dsp:cNvPr id="0" name=""/>
        <dsp:cNvSpPr/>
      </dsp:nvSpPr>
      <dsp:spPr>
        <a:xfrm>
          <a:off x="2667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A3</a:t>
          </a:r>
          <a:r>
            <a:rPr lang="en-US" sz="1200" kern="1200" dirty="0"/>
            <a:t>: Driver Diagram</a:t>
          </a:r>
        </a:p>
      </dsp:txBody>
      <dsp:txXfrm>
        <a:off x="2667" y="3493010"/>
        <a:ext cx="1194259" cy="382162"/>
      </dsp:txXfrm>
    </dsp:sp>
    <dsp:sp modelId="{6EC951B0-4FFC-4FA7-9B6F-96232BD3C70E}">
      <dsp:nvSpPr>
        <dsp:cNvPr id="0" name=""/>
        <dsp:cNvSpPr/>
      </dsp:nvSpPr>
      <dsp:spPr>
        <a:xfrm>
          <a:off x="1746285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DBDA21-558F-4B47-A823-FA2F4E2295FF}">
      <dsp:nvSpPr>
        <dsp:cNvPr id="0" name=""/>
        <dsp:cNvSpPr/>
      </dsp:nvSpPr>
      <dsp:spPr>
        <a:xfrm>
          <a:off x="1746285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64AAF-15BC-4D6D-A5E4-6FC1F29714E9}">
      <dsp:nvSpPr>
        <dsp:cNvPr id="0" name=""/>
        <dsp:cNvSpPr/>
      </dsp:nvSpPr>
      <dsp:spPr>
        <a:xfrm>
          <a:off x="1447721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libri Light" panose="020F0302020204030204"/>
            </a:rPr>
            <a:t>A4</a:t>
          </a:r>
          <a:r>
            <a:rPr lang="en-US" sz="1200" kern="1200" dirty="0"/>
            <a:t>: Monthly</a:t>
          </a:r>
          <a:r>
            <a:rPr lang="en-US" sz="1200" kern="1200" dirty="0">
              <a:latin typeface="Calibri"/>
            </a:rPr>
            <a:t> Progress Reports</a:t>
          </a:r>
        </a:p>
      </dsp:txBody>
      <dsp:txXfrm>
        <a:off x="1447721" y="3493010"/>
        <a:ext cx="1194259" cy="382162"/>
      </dsp:txXfrm>
    </dsp:sp>
    <dsp:sp modelId="{25A574F4-E1E9-426B-8023-80ADA546DC64}">
      <dsp:nvSpPr>
        <dsp:cNvPr id="0" name=""/>
        <dsp:cNvSpPr/>
      </dsp:nvSpPr>
      <dsp:spPr>
        <a:xfrm>
          <a:off x="3913866" y="1689679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C1296-ACD6-4EBF-ABB0-27CB82D117E1}">
      <dsp:nvSpPr>
        <dsp:cNvPr id="0" name=""/>
        <dsp:cNvSpPr/>
      </dsp:nvSpPr>
      <dsp:spPr>
        <a:xfrm>
          <a:off x="3913866" y="1689679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8AE29-AFD3-4DD6-8854-6127C81C09A2}">
      <dsp:nvSpPr>
        <dsp:cNvPr id="0" name=""/>
        <dsp:cNvSpPr/>
      </dsp:nvSpPr>
      <dsp:spPr>
        <a:xfrm>
          <a:off x="3615301" y="1797162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B: PDSA </a:t>
          </a:r>
          <a:r>
            <a:rPr lang="en-US" sz="1200" kern="1200" dirty="0">
              <a:latin typeface="Calibri"/>
            </a:rPr>
            <a:t>Iterations </a:t>
          </a:r>
          <a:endParaRPr lang="en-US" sz="1200" kern="1200" dirty="0"/>
        </a:p>
      </dsp:txBody>
      <dsp:txXfrm>
        <a:off x="3615301" y="1797162"/>
        <a:ext cx="1194259" cy="382162"/>
      </dsp:txXfrm>
    </dsp:sp>
    <dsp:sp modelId="{D32B5AE8-3960-48F8-BE05-54146B0358C4}">
      <dsp:nvSpPr>
        <dsp:cNvPr id="0" name=""/>
        <dsp:cNvSpPr/>
      </dsp:nvSpPr>
      <dsp:spPr>
        <a:xfrm>
          <a:off x="3191339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34457E-C94F-425B-96C3-E8D53A54970A}">
      <dsp:nvSpPr>
        <dsp:cNvPr id="0" name=""/>
        <dsp:cNvSpPr/>
      </dsp:nvSpPr>
      <dsp:spPr>
        <a:xfrm>
          <a:off x="3191339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C9A2A-469E-4B88-9D9E-989B0CBAE0B0}">
      <dsp:nvSpPr>
        <dsp:cNvPr id="0" name=""/>
        <dsp:cNvSpPr/>
      </dsp:nvSpPr>
      <dsp:spPr>
        <a:xfrm>
          <a:off x="2892774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B1: Protocol for 1st</a:t>
          </a:r>
          <a:r>
            <a:rPr lang="en-US" sz="1200" kern="1200" dirty="0">
              <a:latin typeface="Calibri"/>
            </a:rPr>
            <a:t> Iteration  </a:t>
          </a:r>
          <a:endParaRPr lang="en-US" sz="1200" kern="1200" dirty="0"/>
        </a:p>
      </dsp:txBody>
      <dsp:txXfrm>
        <a:off x="2892774" y="2645086"/>
        <a:ext cx="1194259" cy="382162"/>
      </dsp:txXfrm>
    </dsp:sp>
    <dsp:sp modelId="{B3B153CF-74CF-4B48-9BA4-4FF5A3DBF6EE}">
      <dsp:nvSpPr>
        <dsp:cNvPr id="0" name=""/>
        <dsp:cNvSpPr/>
      </dsp:nvSpPr>
      <dsp:spPr>
        <a:xfrm>
          <a:off x="4636393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5AEA8F-E992-4BD4-9D4F-8042994BDCE5}">
      <dsp:nvSpPr>
        <dsp:cNvPr id="0" name=""/>
        <dsp:cNvSpPr/>
      </dsp:nvSpPr>
      <dsp:spPr>
        <a:xfrm>
          <a:off x="4636393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95A62-B9E3-45E7-935E-2A238CEBD278}">
      <dsp:nvSpPr>
        <dsp:cNvPr id="0" name=""/>
        <dsp:cNvSpPr/>
      </dsp:nvSpPr>
      <dsp:spPr>
        <a:xfrm>
          <a:off x="4337828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B2: PDSA Iterations</a:t>
          </a:r>
        </a:p>
      </dsp:txBody>
      <dsp:txXfrm>
        <a:off x="4337828" y="2645086"/>
        <a:ext cx="1194259" cy="382162"/>
      </dsp:txXfrm>
    </dsp:sp>
    <dsp:sp modelId="{8B8B5C78-B2B6-4EF8-8D1E-555E9CF90D82}">
      <dsp:nvSpPr>
        <dsp:cNvPr id="0" name=""/>
        <dsp:cNvSpPr/>
      </dsp:nvSpPr>
      <dsp:spPr>
        <a:xfrm>
          <a:off x="3191339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8A00B-3AF2-405B-AEE5-E651323AD474}">
      <dsp:nvSpPr>
        <dsp:cNvPr id="0" name=""/>
        <dsp:cNvSpPr/>
      </dsp:nvSpPr>
      <dsp:spPr>
        <a:xfrm>
          <a:off x="3191339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9E448-2AF4-47BC-BE09-FB181A3AA987}">
      <dsp:nvSpPr>
        <dsp:cNvPr id="0" name=""/>
        <dsp:cNvSpPr/>
      </dsp:nvSpPr>
      <dsp:spPr>
        <a:xfrm>
          <a:off x="2892774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B3: Analyzed Outcomes</a:t>
          </a:r>
        </a:p>
      </dsp:txBody>
      <dsp:txXfrm>
        <a:off x="2892774" y="3493010"/>
        <a:ext cx="1194259" cy="382162"/>
      </dsp:txXfrm>
    </dsp:sp>
    <dsp:sp modelId="{3CA93CD1-E0D2-42D8-951B-DC6E74D3E510}">
      <dsp:nvSpPr>
        <dsp:cNvPr id="0" name=""/>
        <dsp:cNvSpPr/>
      </dsp:nvSpPr>
      <dsp:spPr>
        <a:xfrm>
          <a:off x="4636393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B66FA-14DE-412F-B189-35A88DAA4B03}">
      <dsp:nvSpPr>
        <dsp:cNvPr id="0" name=""/>
        <dsp:cNvSpPr/>
      </dsp:nvSpPr>
      <dsp:spPr>
        <a:xfrm>
          <a:off x="4636393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BB495-880E-4784-946B-C4D6E28AA18A}">
      <dsp:nvSpPr>
        <dsp:cNvPr id="0" name=""/>
        <dsp:cNvSpPr/>
      </dsp:nvSpPr>
      <dsp:spPr>
        <a:xfrm>
          <a:off x="4337828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B4: Documented Final Process</a:t>
          </a:r>
        </a:p>
      </dsp:txBody>
      <dsp:txXfrm>
        <a:off x="4337828" y="3493010"/>
        <a:ext cx="1194259" cy="382162"/>
      </dsp:txXfrm>
    </dsp:sp>
    <dsp:sp modelId="{F7F8C3E7-8BF6-4521-9B11-9546E8CB932A}">
      <dsp:nvSpPr>
        <dsp:cNvPr id="0" name=""/>
        <dsp:cNvSpPr/>
      </dsp:nvSpPr>
      <dsp:spPr>
        <a:xfrm>
          <a:off x="6803973" y="1689679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0F274-E589-4312-9BDA-070C0D39F80C}">
      <dsp:nvSpPr>
        <dsp:cNvPr id="0" name=""/>
        <dsp:cNvSpPr/>
      </dsp:nvSpPr>
      <dsp:spPr>
        <a:xfrm>
          <a:off x="6803973" y="1689679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16287-2C5E-47E0-9027-0A988BB2CF64}">
      <dsp:nvSpPr>
        <dsp:cNvPr id="0" name=""/>
        <dsp:cNvSpPr/>
      </dsp:nvSpPr>
      <dsp:spPr>
        <a:xfrm>
          <a:off x="6505408" y="1797162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C: Implemented Improved Process</a:t>
          </a:r>
        </a:p>
      </dsp:txBody>
      <dsp:txXfrm>
        <a:off x="6505408" y="1797162"/>
        <a:ext cx="1194259" cy="382162"/>
      </dsp:txXfrm>
    </dsp:sp>
    <dsp:sp modelId="{069A3475-C6B6-44F5-A732-8CF30C678A3E}">
      <dsp:nvSpPr>
        <dsp:cNvPr id="0" name=""/>
        <dsp:cNvSpPr/>
      </dsp:nvSpPr>
      <dsp:spPr>
        <a:xfrm>
          <a:off x="6081446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A4D6E8-2416-4241-8B95-E1D5E4DDEAD2}">
      <dsp:nvSpPr>
        <dsp:cNvPr id="0" name=""/>
        <dsp:cNvSpPr/>
      </dsp:nvSpPr>
      <dsp:spPr>
        <a:xfrm>
          <a:off x="6081446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891966-D92B-431B-8CCA-278E64FB8216}">
      <dsp:nvSpPr>
        <dsp:cNvPr id="0" name=""/>
        <dsp:cNvSpPr/>
      </dsp:nvSpPr>
      <dsp:spPr>
        <a:xfrm>
          <a:off x="5782881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C1: Process Document for Stakeholders</a:t>
          </a:r>
        </a:p>
      </dsp:txBody>
      <dsp:txXfrm>
        <a:off x="5782881" y="2645086"/>
        <a:ext cx="1194259" cy="382162"/>
      </dsp:txXfrm>
    </dsp:sp>
    <dsp:sp modelId="{4C731C8D-F40F-49C7-82E2-64B05E9790BD}">
      <dsp:nvSpPr>
        <dsp:cNvPr id="0" name=""/>
        <dsp:cNvSpPr/>
      </dsp:nvSpPr>
      <dsp:spPr>
        <a:xfrm>
          <a:off x="7526500" y="2537603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0609B-413D-4ABD-B553-60066D4CA113}">
      <dsp:nvSpPr>
        <dsp:cNvPr id="0" name=""/>
        <dsp:cNvSpPr/>
      </dsp:nvSpPr>
      <dsp:spPr>
        <a:xfrm>
          <a:off x="7526500" y="2537603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C7BAFD-5EDF-4717-8582-12DAB5559CDD}">
      <dsp:nvSpPr>
        <dsp:cNvPr id="0" name=""/>
        <dsp:cNvSpPr/>
      </dsp:nvSpPr>
      <dsp:spPr>
        <a:xfrm>
          <a:off x="7227935" y="2645086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C2: Lessons Learned</a:t>
          </a:r>
        </a:p>
      </dsp:txBody>
      <dsp:txXfrm>
        <a:off x="7227935" y="2645086"/>
        <a:ext cx="1194259" cy="382162"/>
      </dsp:txXfrm>
    </dsp:sp>
    <dsp:sp modelId="{3A5CA1F4-B14E-400A-8649-8526AFAB949C}">
      <dsp:nvSpPr>
        <dsp:cNvPr id="0" name=""/>
        <dsp:cNvSpPr/>
      </dsp:nvSpPr>
      <dsp:spPr>
        <a:xfrm>
          <a:off x="6081446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982C5-61BD-491B-B957-6E6A5B3321A8}">
      <dsp:nvSpPr>
        <dsp:cNvPr id="0" name=""/>
        <dsp:cNvSpPr/>
      </dsp:nvSpPr>
      <dsp:spPr>
        <a:xfrm>
          <a:off x="6081446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E89F4-D834-4774-BD41-D32AB2C3BBBC}">
      <dsp:nvSpPr>
        <dsp:cNvPr id="0" name=""/>
        <dsp:cNvSpPr/>
      </dsp:nvSpPr>
      <dsp:spPr>
        <a:xfrm>
          <a:off x="5782881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C3: Plan for Implementation</a:t>
          </a:r>
        </a:p>
      </dsp:txBody>
      <dsp:txXfrm>
        <a:off x="5782881" y="3493010"/>
        <a:ext cx="1194259" cy="382162"/>
      </dsp:txXfrm>
    </dsp:sp>
    <dsp:sp modelId="{4A7ED3CB-85A1-430B-AF1C-7E4E6D86C046}">
      <dsp:nvSpPr>
        <dsp:cNvPr id="0" name=""/>
        <dsp:cNvSpPr/>
      </dsp:nvSpPr>
      <dsp:spPr>
        <a:xfrm>
          <a:off x="7526500" y="3385527"/>
          <a:ext cx="597129" cy="59712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C1D67-15D1-462B-B1D6-C1ED7898C51D}">
      <dsp:nvSpPr>
        <dsp:cNvPr id="0" name=""/>
        <dsp:cNvSpPr/>
      </dsp:nvSpPr>
      <dsp:spPr>
        <a:xfrm>
          <a:off x="7526500" y="3385527"/>
          <a:ext cx="597129" cy="59712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C9FA1-76B5-46B2-8877-C156480FB539}">
      <dsp:nvSpPr>
        <dsp:cNvPr id="0" name=""/>
        <dsp:cNvSpPr/>
      </dsp:nvSpPr>
      <dsp:spPr>
        <a:xfrm>
          <a:off x="7227935" y="3493010"/>
          <a:ext cx="1194259" cy="38216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/>
            <a:t>C4: Implemented and Spread Process</a:t>
          </a:r>
          <a:endParaRPr lang="en-US" sz="1200" kern="1200" dirty="0"/>
        </a:p>
      </dsp:txBody>
      <dsp:txXfrm>
        <a:off x="7227935" y="3493010"/>
        <a:ext cx="1194259" cy="3821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AADDD-B95D-4EC6-A420-36354F46EEAD}">
      <dsp:nvSpPr>
        <dsp:cNvPr id="0" name=""/>
        <dsp:cNvSpPr/>
      </dsp:nvSpPr>
      <dsp:spPr>
        <a:xfrm>
          <a:off x="6962301" y="2342041"/>
          <a:ext cx="579615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579615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3B2AD-1DD7-4E9D-82AA-59C41649D602}">
      <dsp:nvSpPr>
        <dsp:cNvPr id="0" name=""/>
        <dsp:cNvSpPr/>
      </dsp:nvSpPr>
      <dsp:spPr>
        <a:xfrm>
          <a:off x="6962301" y="2342041"/>
          <a:ext cx="567087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567087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C5F04-E90B-4DFB-8BB8-11AABACF87C5}">
      <dsp:nvSpPr>
        <dsp:cNvPr id="0" name=""/>
        <dsp:cNvSpPr/>
      </dsp:nvSpPr>
      <dsp:spPr>
        <a:xfrm>
          <a:off x="4429964" y="1266462"/>
          <a:ext cx="2532336" cy="318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64"/>
              </a:lnTo>
              <a:lnTo>
                <a:pt x="2532336" y="159064"/>
              </a:lnTo>
              <a:lnTo>
                <a:pt x="2532336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A520D-AD6A-43F7-A2B3-EBFDC1D8C529}">
      <dsp:nvSpPr>
        <dsp:cNvPr id="0" name=""/>
        <dsp:cNvSpPr/>
      </dsp:nvSpPr>
      <dsp:spPr>
        <a:xfrm>
          <a:off x="5346479" y="2342041"/>
          <a:ext cx="696853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696853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A6BD5-C943-4C0B-9EAE-9F44E7122216}">
      <dsp:nvSpPr>
        <dsp:cNvPr id="0" name=""/>
        <dsp:cNvSpPr/>
      </dsp:nvSpPr>
      <dsp:spPr>
        <a:xfrm>
          <a:off x="5346479" y="2342041"/>
          <a:ext cx="696853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696853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45309E-2C25-4055-860B-09F764C81FC2}">
      <dsp:nvSpPr>
        <dsp:cNvPr id="0" name=""/>
        <dsp:cNvSpPr/>
      </dsp:nvSpPr>
      <dsp:spPr>
        <a:xfrm>
          <a:off x="4429964" y="1266462"/>
          <a:ext cx="916514" cy="318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64"/>
              </a:lnTo>
              <a:lnTo>
                <a:pt x="916514" y="159064"/>
              </a:lnTo>
              <a:lnTo>
                <a:pt x="916514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5011C-C4FE-48A8-AE0D-FE98E4544325}">
      <dsp:nvSpPr>
        <dsp:cNvPr id="0" name=""/>
        <dsp:cNvSpPr/>
      </dsp:nvSpPr>
      <dsp:spPr>
        <a:xfrm>
          <a:off x="3513450" y="2342041"/>
          <a:ext cx="696853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696853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90C014-D595-4984-9ED1-789E5850802D}">
      <dsp:nvSpPr>
        <dsp:cNvPr id="0" name=""/>
        <dsp:cNvSpPr/>
      </dsp:nvSpPr>
      <dsp:spPr>
        <a:xfrm>
          <a:off x="3513450" y="2342041"/>
          <a:ext cx="696853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696853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AA407-C6C9-434D-B23B-22A398C40A50}">
      <dsp:nvSpPr>
        <dsp:cNvPr id="0" name=""/>
        <dsp:cNvSpPr/>
      </dsp:nvSpPr>
      <dsp:spPr>
        <a:xfrm>
          <a:off x="3513450" y="1266462"/>
          <a:ext cx="916514" cy="318128"/>
        </a:xfrm>
        <a:custGeom>
          <a:avLst/>
          <a:gdLst/>
          <a:ahLst/>
          <a:cxnLst/>
          <a:rect l="0" t="0" r="0" b="0"/>
          <a:pathLst>
            <a:path>
              <a:moveTo>
                <a:pt x="916514" y="0"/>
              </a:moveTo>
              <a:lnTo>
                <a:pt x="916514" y="159064"/>
              </a:lnTo>
              <a:lnTo>
                <a:pt x="0" y="159064"/>
              </a:lnTo>
              <a:lnTo>
                <a:pt x="0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87128-101C-4980-8F90-228EA695FD62}">
      <dsp:nvSpPr>
        <dsp:cNvPr id="0" name=""/>
        <dsp:cNvSpPr/>
      </dsp:nvSpPr>
      <dsp:spPr>
        <a:xfrm>
          <a:off x="1680421" y="2342041"/>
          <a:ext cx="628683" cy="15300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048"/>
              </a:lnTo>
              <a:lnTo>
                <a:pt x="628683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6F53B5-EF21-474A-9EC1-5ECD17879452}">
      <dsp:nvSpPr>
        <dsp:cNvPr id="0" name=""/>
        <dsp:cNvSpPr/>
      </dsp:nvSpPr>
      <dsp:spPr>
        <a:xfrm>
          <a:off x="1051738" y="2342041"/>
          <a:ext cx="628683" cy="1530048"/>
        </a:xfrm>
        <a:custGeom>
          <a:avLst/>
          <a:gdLst/>
          <a:ahLst/>
          <a:cxnLst/>
          <a:rect l="0" t="0" r="0" b="0"/>
          <a:pathLst>
            <a:path>
              <a:moveTo>
                <a:pt x="628683" y="0"/>
              </a:moveTo>
              <a:lnTo>
                <a:pt x="628683" y="1530048"/>
              </a:lnTo>
              <a:lnTo>
                <a:pt x="0" y="153004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18B5C-F37B-47A4-B38C-2A2F91B3AA3B}">
      <dsp:nvSpPr>
        <dsp:cNvPr id="0" name=""/>
        <dsp:cNvSpPr/>
      </dsp:nvSpPr>
      <dsp:spPr>
        <a:xfrm>
          <a:off x="1680421" y="2342041"/>
          <a:ext cx="628683" cy="454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469"/>
              </a:lnTo>
              <a:lnTo>
                <a:pt x="628683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E649F-180D-4578-91BF-08F6BA74C64D}">
      <dsp:nvSpPr>
        <dsp:cNvPr id="0" name=""/>
        <dsp:cNvSpPr/>
      </dsp:nvSpPr>
      <dsp:spPr>
        <a:xfrm>
          <a:off x="1051738" y="2342041"/>
          <a:ext cx="628683" cy="454469"/>
        </a:xfrm>
        <a:custGeom>
          <a:avLst/>
          <a:gdLst/>
          <a:ahLst/>
          <a:cxnLst/>
          <a:rect l="0" t="0" r="0" b="0"/>
          <a:pathLst>
            <a:path>
              <a:moveTo>
                <a:pt x="628683" y="0"/>
              </a:moveTo>
              <a:lnTo>
                <a:pt x="628683" y="454469"/>
              </a:lnTo>
              <a:lnTo>
                <a:pt x="0" y="45446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2E387-90AC-44E8-A079-1288DCDC9FA2}">
      <dsp:nvSpPr>
        <dsp:cNvPr id="0" name=""/>
        <dsp:cNvSpPr/>
      </dsp:nvSpPr>
      <dsp:spPr>
        <a:xfrm>
          <a:off x="1680421" y="1266462"/>
          <a:ext cx="2749543" cy="318128"/>
        </a:xfrm>
        <a:custGeom>
          <a:avLst/>
          <a:gdLst/>
          <a:ahLst/>
          <a:cxnLst/>
          <a:rect l="0" t="0" r="0" b="0"/>
          <a:pathLst>
            <a:path>
              <a:moveTo>
                <a:pt x="2749543" y="0"/>
              </a:moveTo>
              <a:lnTo>
                <a:pt x="2749543" y="159064"/>
              </a:lnTo>
              <a:lnTo>
                <a:pt x="0" y="159064"/>
              </a:lnTo>
              <a:lnTo>
                <a:pt x="0" y="3181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44B8B-812D-4516-92FD-BCBC96D500DC}">
      <dsp:nvSpPr>
        <dsp:cNvPr id="0" name=""/>
        <dsp:cNvSpPr/>
      </dsp:nvSpPr>
      <dsp:spPr>
        <a:xfrm>
          <a:off x="4051239" y="509012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C6DC3C-E85A-44B1-B0CD-53F17A53E666}">
      <dsp:nvSpPr>
        <dsp:cNvPr id="0" name=""/>
        <dsp:cNvSpPr/>
      </dsp:nvSpPr>
      <dsp:spPr>
        <a:xfrm>
          <a:off x="4051239" y="509012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BCC4B-3625-4755-ABF9-3074E300B4EE}">
      <dsp:nvSpPr>
        <dsp:cNvPr id="0" name=""/>
        <dsp:cNvSpPr/>
      </dsp:nvSpPr>
      <dsp:spPr>
        <a:xfrm>
          <a:off x="3672514" y="645353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Program Evaluation</a:t>
          </a:r>
          <a:endParaRPr lang="en-US" sz="1400" kern="1200" dirty="0"/>
        </a:p>
      </dsp:txBody>
      <dsp:txXfrm>
        <a:off x="3672514" y="645353"/>
        <a:ext cx="1514899" cy="484767"/>
      </dsp:txXfrm>
    </dsp:sp>
    <dsp:sp modelId="{14C3A366-B991-43F4-A659-9C47D4FB6287}">
      <dsp:nvSpPr>
        <dsp:cNvPr id="0" name=""/>
        <dsp:cNvSpPr/>
      </dsp:nvSpPr>
      <dsp:spPr>
        <a:xfrm>
          <a:off x="1301696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4C09C7-749C-4928-8C39-D7F0CC5AFC35}">
      <dsp:nvSpPr>
        <dsp:cNvPr id="0" name=""/>
        <dsp:cNvSpPr/>
      </dsp:nvSpPr>
      <dsp:spPr>
        <a:xfrm>
          <a:off x="1301696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1E26B-3724-49A3-9BF2-6F3487827517}">
      <dsp:nvSpPr>
        <dsp:cNvPr id="0" name=""/>
        <dsp:cNvSpPr/>
      </dsp:nvSpPr>
      <dsp:spPr>
        <a:xfrm>
          <a:off x="922971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A: Evaluation Plan</a:t>
          </a:r>
        </a:p>
      </dsp:txBody>
      <dsp:txXfrm>
        <a:off x="922971" y="1720932"/>
        <a:ext cx="1514899" cy="484767"/>
      </dsp:txXfrm>
    </dsp:sp>
    <dsp:sp modelId="{9531A575-C86F-425C-B650-66E9AC4E9D0B}">
      <dsp:nvSpPr>
        <dsp:cNvPr id="0" name=""/>
        <dsp:cNvSpPr/>
      </dsp:nvSpPr>
      <dsp:spPr>
        <a:xfrm>
          <a:off x="385182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86B9F-A4F5-4823-90C4-E21B5770CB20}">
      <dsp:nvSpPr>
        <dsp:cNvPr id="0" name=""/>
        <dsp:cNvSpPr/>
      </dsp:nvSpPr>
      <dsp:spPr>
        <a:xfrm>
          <a:off x="385182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A609F3-9505-406E-811D-88D9E5B227C5}">
      <dsp:nvSpPr>
        <dsp:cNvPr id="0" name=""/>
        <dsp:cNvSpPr/>
      </dsp:nvSpPr>
      <dsp:spPr>
        <a:xfrm>
          <a:off x="6457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A1: Evaluation Questions</a:t>
          </a:r>
        </a:p>
      </dsp:txBody>
      <dsp:txXfrm>
        <a:off x="6457" y="2796511"/>
        <a:ext cx="1514899" cy="484767"/>
      </dsp:txXfrm>
    </dsp:sp>
    <dsp:sp modelId="{135BC7B1-658A-41DF-AE2C-89C2F6494A19}">
      <dsp:nvSpPr>
        <dsp:cNvPr id="0" name=""/>
        <dsp:cNvSpPr/>
      </dsp:nvSpPr>
      <dsp:spPr>
        <a:xfrm>
          <a:off x="2218211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5B4747-6C4E-46D9-AF2D-29D2D3D61FBB}">
      <dsp:nvSpPr>
        <dsp:cNvPr id="0" name=""/>
        <dsp:cNvSpPr/>
      </dsp:nvSpPr>
      <dsp:spPr>
        <a:xfrm>
          <a:off x="2218211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5A938B-FEBE-49A5-BDB9-7332B4B20CC9}">
      <dsp:nvSpPr>
        <dsp:cNvPr id="0" name=""/>
        <dsp:cNvSpPr/>
      </dsp:nvSpPr>
      <dsp:spPr>
        <a:xfrm>
          <a:off x="1839486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A2: Inventory of Available Data</a:t>
          </a:r>
        </a:p>
      </dsp:txBody>
      <dsp:txXfrm>
        <a:off x="1839486" y="2796511"/>
        <a:ext cx="1514899" cy="484767"/>
      </dsp:txXfrm>
    </dsp:sp>
    <dsp:sp modelId="{7F5265D6-2D4D-4C69-9ABA-5D90BF10F59E}">
      <dsp:nvSpPr>
        <dsp:cNvPr id="0" name=""/>
        <dsp:cNvSpPr/>
      </dsp:nvSpPr>
      <dsp:spPr>
        <a:xfrm>
          <a:off x="385182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A8B04-8F2D-4581-872C-C01CCE8BE184}">
      <dsp:nvSpPr>
        <dsp:cNvPr id="0" name=""/>
        <dsp:cNvSpPr/>
      </dsp:nvSpPr>
      <dsp:spPr>
        <a:xfrm>
          <a:off x="385182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9DBD4-85A0-4E2C-9536-E7AF8ED153F4}">
      <dsp:nvSpPr>
        <dsp:cNvPr id="0" name=""/>
        <dsp:cNvSpPr/>
      </dsp:nvSpPr>
      <dsp:spPr>
        <a:xfrm>
          <a:off x="6457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A3: Outcome Measurements</a:t>
          </a:r>
        </a:p>
      </dsp:txBody>
      <dsp:txXfrm>
        <a:off x="6457" y="3872090"/>
        <a:ext cx="1514899" cy="484767"/>
      </dsp:txXfrm>
    </dsp:sp>
    <dsp:sp modelId="{BE3214B1-F5F8-426A-B4F0-B4B17AB81303}">
      <dsp:nvSpPr>
        <dsp:cNvPr id="0" name=""/>
        <dsp:cNvSpPr/>
      </dsp:nvSpPr>
      <dsp:spPr>
        <a:xfrm>
          <a:off x="2218211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B0675-7D13-4177-8CAC-8CB8B1EAA3F0}">
      <dsp:nvSpPr>
        <dsp:cNvPr id="0" name=""/>
        <dsp:cNvSpPr/>
      </dsp:nvSpPr>
      <dsp:spPr>
        <a:xfrm>
          <a:off x="2218211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B7A9F-D726-4E48-91A4-7728AE577BD2}">
      <dsp:nvSpPr>
        <dsp:cNvPr id="0" name=""/>
        <dsp:cNvSpPr/>
      </dsp:nvSpPr>
      <dsp:spPr>
        <a:xfrm>
          <a:off x="1839486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A4: Description of Methods</a:t>
          </a:r>
        </a:p>
      </dsp:txBody>
      <dsp:txXfrm>
        <a:off x="1839486" y="3872090"/>
        <a:ext cx="1514899" cy="484767"/>
      </dsp:txXfrm>
    </dsp:sp>
    <dsp:sp modelId="{F4B297F4-65CC-4393-8FA0-F026118FF09F}">
      <dsp:nvSpPr>
        <dsp:cNvPr id="0" name=""/>
        <dsp:cNvSpPr/>
      </dsp:nvSpPr>
      <dsp:spPr>
        <a:xfrm>
          <a:off x="3134725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9A7ED-45CA-400C-A9F1-DFC4F9852208}">
      <dsp:nvSpPr>
        <dsp:cNvPr id="0" name=""/>
        <dsp:cNvSpPr/>
      </dsp:nvSpPr>
      <dsp:spPr>
        <a:xfrm>
          <a:off x="3134725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46AD4-A5BB-4F1B-9139-5AE513D074D1}">
      <dsp:nvSpPr>
        <dsp:cNvPr id="0" name=""/>
        <dsp:cNvSpPr/>
      </dsp:nvSpPr>
      <dsp:spPr>
        <a:xfrm>
          <a:off x="2756000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B: Data</a:t>
          </a:r>
          <a:endParaRPr lang="en-US" sz="1400" kern="1200" dirty="0"/>
        </a:p>
      </dsp:txBody>
      <dsp:txXfrm>
        <a:off x="2756000" y="1720932"/>
        <a:ext cx="1514899" cy="484767"/>
      </dsp:txXfrm>
    </dsp:sp>
    <dsp:sp modelId="{F568115D-9ED6-454C-A6C9-F10A889165C1}">
      <dsp:nvSpPr>
        <dsp:cNvPr id="0" name=""/>
        <dsp:cNvSpPr/>
      </dsp:nvSpPr>
      <dsp:spPr>
        <a:xfrm>
          <a:off x="4119410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C3F5B9-ACED-48B1-9998-7FF86F279A60}">
      <dsp:nvSpPr>
        <dsp:cNvPr id="0" name=""/>
        <dsp:cNvSpPr/>
      </dsp:nvSpPr>
      <dsp:spPr>
        <a:xfrm>
          <a:off x="4119410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28A98-48BE-4A1D-9110-71D5A8DA372E}">
      <dsp:nvSpPr>
        <dsp:cNvPr id="0" name=""/>
        <dsp:cNvSpPr/>
      </dsp:nvSpPr>
      <dsp:spPr>
        <a:xfrm>
          <a:off x="3740685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B1: Extraction of Existing Data</a:t>
          </a:r>
        </a:p>
      </dsp:txBody>
      <dsp:txXfrm>
        <a:off x="3740685" y="2796511"/>
        <a:ext cx="1514899" cy="484767"/>
      </dsp:txXfrm>
    </dsp:sp>
    <dsp:sp modelId="{5479DCB0-B21E-42DD-B79B-D551C2D92754}">
      <dsp:nvSpPr>
        <dsp:cNvPr id="0" name=""/>
        <dsp:cNvSpPr/>
      </dsp:nvSpPr>
      <dsp:spPr>
        <a:xfrm>
          <a:off x="4119410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16197-9872-47C0-B39F-21E027994EE3}">
      <dsp:nvSpPr>
        <dsp:cNvPr id="0" name=""/>
        <dsp:cNvSpPr/>
      </dsp:nvSpPr>
      <dsp:spPr>
        <a:xfrm>
          <a:off x="4119410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B7E2C9-17FB-43C6-A634-73A8647D0D90}">
      <dsp:nvSpPr>
        <dsp:cNvPr id="0" name=""/>
        <dsp:cNvSpPr/>
      </dsp:nvSpPr>
      <dsp:spPr>
        <a:xfrm>
          <a:off x="3740685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B2: New Data Gathered for Evaluation</a:t>
          </a:r>
        </a:p>
      </dsp:txBody>
      <dsp:txXfrm>
        <a:off x="3740685" y="3872090"/>
        <a:ext cx="1514899" cy="484767"/>
      </dsp:txXfrm>
    </dsp:sp>
    <dsp:sp modelId="{9F05889C-5A72-4BA5-86FD-15968BB38008}">
      <dsp:nvSpPr>
        <dsp:cNvPr id="0" name=""/>
        <dsp:cNvSpPr/>
      </dsp:nvSpPr>
      <dsp:spPr>
        <a:xfrm>
          <a:off x="4967754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E07DC-B5D2-40BB-8ABE-9DF81B6254DD}">
      <dsp:nvSpPr>
        <dsp:cNvPr id="0" name=""/>
        <dsp:cNvSpPr/>
      </dsp:nvSpPr>
      <dsp:spPr>
        <a:xfrm>
          <a:off x="4967754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E53D2-B628-42F7-A7C6-FDB9A8DCF8D4}">
      <dsp:nvSpPr>
        <dsp:cNvPr id="0" name=""/>
        <dsp:cNvSpPr/>
      </dsp:nvSpPr>
      <dsp:spPr>
        <a:xfrm>
          <a:off x="4589029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C: Analyses</a:t>
          </a:r>
          <a:endParaRPr lang="en-US" sz="1400" kern="1200" dirty="0"/>
        </a:p>
      </dsp:txBody>
      <dsp:txXfrm>
        <a:off x="4589029" y="1720932"/>
        <a:ext cx="1514899" cy="484767"/>
      </dsp:txXfrm>
    </dsp:sp>
    <dsp:sp modelId="{32E11955-82E2-4767-9DD2-A2791C34E39E}">
      <dsp:nvSpPr>
        <dsp:cNvPr id="0" name=""/>
        <dsp:cNvSpPr/>
      </dsp:nvSpPr>
      <dsp:spPr>
        <a:xfrm>
          <a:off x="5952439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2ED9D-A768-434E-8F36-02FF34FFBF11}">
      <dsp:nvSpPr>
        <dsp:cNvPr id="0" name=""/>
        <dsp:cNvSpPr/>
      </dsp:nvSpPr>
      <dsp:spPr>
        <a:xfrm>
          <a:off x="5952439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7A1422-4CB5-41ED-B487-164EAD03A5C9}">
      <dsp:nvSpPr>
        <dsp:cNvPr id="0" name=""/>
        <dsp:cNvSpPr/>
      </dsp:nvSpPr>
      <dsp:spPr>
        <a:xfrm>
          <a:off x="5573714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C1: Qualitative</a:t>
          </a:r>
        </a:p>
      </dsp:txBody>
      <dsp:txXfrm>
        <a:off x="5573714" y="2796511"/>
        <a:ext cx="1514899" cy="484767"/>
      </dsp:txXfrm>
    </dsp:sp>
    <dsp:sp modelId="{69294E25-3897-439A-A33B-A5282DC6A25A}">
      <dsp:nvSpPr>
        <dsp:cNvPr id="0" name=""/>
        <dsp:cNvSpPr/>
      </dsp:nvSpPr>
      <dsp:spPr>
        <a:xfrm>
          <a:off x="5952439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0F8097-1253-4B8A-88B9-028677CBC64C}">
      <dsp:nvSpPr>
        <dsp:cNvPr id="0" name=""/>
        <dsp:cNvSpPr/>
      </dsp:nvSpPr>
      <dsp:spPr>
        <a:xfrm>
          <a:off x="5952439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8EF4A-D774-4D85-BEB4-964CE3EE4FCE}">
      <dsp:nvSpPr>
        <dsp:cNvPr id="0" name=""/>
        <dsp:cNvSpPr/>
      </dsp:nvSpPr>
      <dsp:spPr>
        <a:xfrm>
          <a:off x="5573714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C2: Quantitative</a:t>
          </a:r>
        </a:p>
      </dsp:txBody>
      <dsp:txXfrm>
        <a:off x="5573714" y="3872090"/>
        <a:ext cx="1514899" cy="484767"/>
      </dsp:txXfrm>
    </dsp:sp>
    <dsp:sp modelId="{392D5A87-023A-42B3-892B-A0A7D4BDDB77}">
      <dsp:nvSpPr>
        <dsp:cNvPr id="0" name=""/>
        <dsp:cNvSpPr/>
      </dsp:nvSpPr>
      <dsp:spPr>
        <a:xfrm>
          <a:off x="6583576" y="1584591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59BF6-F2BE-4B3C-92EF-8FFC895F6A4C}">
      <dsp:nvSpPr>
        <dsp:cNvPr id="0" name=""/>
        <dsp:cNvSpPr/>
      </dsp:nvSpPr>
      <dsp:spPr>
        <a:xfrm>
          <a:off x="6583576" y="1584591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B420C-B5AF-4331-A4B1-45CBB7F43BA8}">
      <dsp:nvSpPr>
        <dsp:cNvPr id="0" name=""/>
        <dsp:cNvSpPr/>
      </dsp:nvSpPr>
      <dsp:spPr>
        <a:xfrm>
          <a:off x="6204851" y="1720932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400" kern="1200" dirty="0"/>
            <a:t>D: Findings</a:t>
          </a:r>
          <a:endParaRPr lang="en-US" sz="1400" kern="1200" dirty="0"/>
        </a:p>
      </dsp:txBody>
      <dsp:txXfrm>
        <a:off x="6204851" y="1720932"/>
        <a:ext cx="1514899" cy="484767"/>
      </dsp:txXfrm>
    </dsp:sp>
    <dsp:sp modelId="{EBB43B7C-3CA8-42A8-8A0C-31BCCE4F7E10}">
      <dsp:nvSpPr>
        <dsp:cNvPr id="0" name=""/>
        <dsp:cNvSpPr/>
      </dsp:nvSpPr>
      <dsp:spPr>
        <a:xfrm>
          <a:off x="7438495" y="2660170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8920CC-C532-433F-B7AA-575FB076E582}">
      <dsp:nvSpPr>
        <dsp:cNvPr id="0" name=""/>
        <dsp:cNvSpPr/>
      </dsp:nvSpPr>
      <dsp:spPr>
        <a:xfrm>
          <a:off x="7438495" y="2660170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16C20D-D9E5-48FB-A6B1-AE674178B1C6}">
      <dsp:nvSpPr>
        <dsp:cNvPr id="0" name=""/>
        <dsp:cNvSpPr/>
      </dsp:nvSpPr>
      <dsp:spPr>
        <a:xfrm>
          <a:off x="7059770" y="2796511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D1: Interim Preliminary Findings</a:t>
          </a:r>
        </a:p>
      </dsp:txBody>
      <dsp:txXfrm>
        <a:off x="7059770" y="2796511"/>
        <a:ext cx="1514899" cy="484767"/>
      </dsp:txXfrm>
    </dsp:sp>
    <dsp:sp modelId="{07E8DF0E-A2A4-451D-83DE-2774505F7F66}">
      <dsp:nvSpPr>
        <dsp:cNvPr id="0" name=""/>
        <dsp:cNvSpPr/>
      </dsp:nvSpPr>
      <dsp:spPr>
        <a:xfrm>
          <a:off x="7451023" y="3735749"/>
          <a:ext cx="757449" cy="75744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20D0BE-25D0-45E1-B60C-BC4398540350}">
      <dsp:nvSpPr>
        <dsp:cNvPr id="0" name=""/>
        <dsp:cNvSpPr/>
      </dsp:nvSpPr>
      <dsp:spPr>
        <a:xfrm>
          <a:off x="7451023" y="3735749"/>
          <a:ext cx="757449" cy="75744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EE5D0-7504-41FC-8B8D-5637667E603F}">
      <dsp:nvSpPr>
        <dsp:cNvPr id="0" name=""/>
        <dsp:cNvSpPr/>
      </dsp:nvSpPr>
      <dsp:spPr>
        <a:xfrm>
          <a:off x="7072298" y="3872090"/>
          <a:ext cx="1514899" cy="4847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D2: Final Report</a:t>
          </a:r>
        </a:p>
      </dsp:txBody>
      <dsp:txXfrm>
        <a:off x="7072298" y="3872090"/>
        <a:ext cx="1514899" cy="4847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235D0-0F2B-4831-B7F4-D5663EF0E747}">
      <dsp:nvSpPr>
        <dsp:cNvPr id="0" name=""/>
        <dsp:cNvSpPr/>
      </dsp:nvSpPr>
      <dsp:spPr>
        <a:xfrm>
          <a:off x="7731898" y="1725114"/>
          <a:ext cx="458143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58143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9AEF9-65C5-4CA7-A213-A8DAAFD11453}">
      <dsp:nvSpPr>
        <dsp:cNvPr id="0" name=""/>
        <dsp:cNvSpPr/>
      </dsp:nvSpPr>
      <dsp:spPr>
        <a:xfrm>
          <a:off x="7731898" y="1725114"/>
          <a:ext cx="458143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58143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265EB-C0E2-4C0D-9405-598A522D6BC7}">
      <dsp:nvSpPr>
        <dsp:cNvPr id="0" name=""/>
        <dsp:cNvSpPr/>
      </dsp:nvSpPr>
      <dsp:spPr>
        <a:xfrm>
          <a:off x="7731898" y="1725114"/>
          <a:ext cx="458143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58143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6D9A5-90A6-4BF9-86B6-35208ED003DE}">
      <dsp:nvSpPr>
        <dsp:cNvPr id="0" name=""/>
        <dsp:cNvSpPr/>
      </dsp:nvSpPr>
      <dsp:spPr>
        <a:xfrm>
          <a:off x="4116549" y="1017980"/>
          <a:ext cx="3615349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3615349" y="104576"/>
              </a:lnTo>
              <a:lnTo>
                <a:pt x="3615349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FCAE-D957-4C26-89BE-090A7395E7D1}">
      <dsp:nvSpPr>
        <dsp:cNvPr id="0" name=""/>
        <dsp:cNvSpPr/>
      </dsp:nvSpPr>
      <dsp:spPr>
        <a:xfrm>
          <a:off x="4116549" y="1017980"/>
          <a:ext cx="2410232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2410232" y="104576"/>
              </a:lnTo>
              <a:lnTo>
                <a:pt x="2410232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BD3D-8301-458C-BFEB-84A08CEC8B6E}">
      <dsp:nvSpPr>
        <dsp:cNvPr id="0" name=""/>
        <dsp:cNvSpPr/>
      </dsp:nvSpPr>
      <dsp:spPr>
        <a:xfrm>
          <a:off x="5321665" y="1725114"/>
          <a:ext cx="458143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58143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A6194-985E-4309-AD00-3C994600B18F}">
      <dsp:nvSpPr>
        <dsp:cNvPr id="0" name=""/>
        <dsp:cNvSpPr/>
      </dsp:nvSpPr>
      <dsp:spPr>
        <a:xfrm>
          <a:off x="5321665" y="1725114"/>
          <a:ext cx="458143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58143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0E80B-B7B1-4265-9490-D1EFB8E4BED4}">
      <dsp:nvSpPr>
        <dsp:cNvPr id="0" name=""/>
        <dsp:cNvSpPr/>
      </dsp:nvSpPr>
      <dsp:spPr>
        <a:xfrm>
          <a:off x="5321665" y="1725114"/>
          <a:ext cx="458143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58143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015D0-3EE9-4392-8591-95A1CA48F624}">
      <dsp:nvSpPr>
        <dsp:cNvPr id="0" name=""/>
        <dsp:cNvSpPr/>
      </dsp:nvSpPr>
      <dsp:spPr>
        <a:xfrm>
          <a:off x="4116549" y="1017980"/>
          <a:ext cx="1205116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1205116" y="104576"/>
              </a:lnTo>
              <a:lnTo>
                <a:pt x="1205116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72CA8-3E47-40B6-A15D-6846C39E4A5A}">
      <dsp:nvSpPr>
        <dsp:cNvPr id="0" name=""/>
        <dsp:cNvSpPr/>
      </dsp:nvSpPr>
      <dsp:spPr>
        <a:xfrm>
          <a:off x="3558809" y="1725114"/>
          <a:ext cx="1205116" cy="2091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576"/>
              </a:lnTo>
              <a:lnTo>
                <a:pt x="1205116" y="104576"/>
              </a:lnTo>
              <a:lnTo>
                <a:pt x="1205116" y="2091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0C39D-EF12-4588-9AA0-FB72C42063CA}">
      <dsp:nvSpPr>
        <dsp:cNvPr id="0" name=""/>
        <dsp:cNvSpPr/>
      </dsp:nvSpPr>
      <dsp:spPr>
        <a:xfrm>
          <a:off x="3558809" y="2432248"/>
          <a:ext cx="413325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13325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0BB29-BF58-45C3-868E-DE0704007615}">
      <dsp:nvSpPr>
        <dsp:cNvPr id="0" name=""/>
        <dsp:cNvSpPr/>
      </dsp:nvSpPr>
      <dsp:spPr>
        <a:xfrm>
          <a:off x="3145484" y="2432248"/>
          <a:ext cx="413325" cy="1713057"/>
        </a:xfrm>
        <a:custGeom>
          <a:avLst/>
          <a:gdLst/>
          <a:ahLst/>
          <a:cxnLst/>
          <a:rect l="0" t="0" r="0" b="0"/>
          <a:pathLst>
            <a:path>
              <a:moveTo>
                <a:pt x="413325" y="0"/>
              </a:moveTo>
              <a:lnTo>
                <a:pt x="413325" y="1713057"/>
              </a:lnTo>
              <a:lnTo>
                <a:pt x="0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26F41-2088-41C0-8724-9DFF313CBB58}">
      <dsp:nvSpPr>
        <dsp:cNvPr id="0" name=""/>
        <dsp:cNvSpPr/>
      </dsp:nvSpPr>
      <dsp:spPr>
        <a:xfrm>
          <a:off x="3558809" y="2432248"/>
          <a:ext cx="413325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13325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4728B-9868-4DD1-8B82-82411C076AEA}">
      <dsp:nvSpPr>
        <dsp:cNvPr id="0" name=""/>
        <dsp:cNvSpPr/>
      </dsp:nvSpPr>
      <dsp:spPr>
        <a:xfrm>
          <a:off x="3145484" y="2432248"/>
          <a:ext cx="413325" cy="1005923"/>
        </a:xfrm>
        <a:custGeom>
          <a:avLst/>
          <a:gdLst/>
          <a:ahLst/>
          <a:cxnLst/>
          <a:rect l="0" t="0" r="0" b="0"/>
          <a:pathLst>
            <a:path>
              <a:moveTo>
                <a:pt x="413325" y="0"/>
              </a:moveTo>
              <a:lnTo>
                <a:pt x="413325" y="1005923"/>
              </a:lnTo>
              <a:lnTo>
                <a:pt x="0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82E12-6D02-4670-B677-C2F108C3B463}">
      <dsp:nvSpPr>
        <dsp:cNvPr id="0" name=""/>
        <dsp:cNvSpPr/>
      </dsp:nvSpPr>
      <dsp:spPr>
        <a:xfrm>
          <a:off x="3558809" y="2432248"/>
          <a:ext cx="413325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13325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25DE0-FDE8-4313-9889-20D244C86EEE}">
      <dsp:nvSpPr>
        <dsp:cNvPr id="0" name=""/>
        <dsp:cNvSpPr/>
      </dsp:nvSpPr>
      <dsp:spPr>
        <a:xfrm>
          <a:off x="3145484" y="2432248"/>
          <a:ext cx="413325" cy="298789"/>
        </a:xfrm>
        <a:custGeom>
          <a:avLst/>
          <a:gdLst/>
          <a:ahLst/>
          <a:cxnLst/>
          <a:rect l="0" t="0" r="0" b="0"/>
          <a:pathLst>
            <a:path>
              <a:moveTo>
                <a:pt x="413325" y="0"/>
              </a:moveTo>
              <a:lnTo>
                <a:pt x="413325" y="298789"/>
              </a:lnTo>
              <a:lnTo>
                <a:pt x="0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F86BA-2DC1-41DD-8246-1D9EC4C93125}">
      <dsp:nvSpPr>
        <dsp:cNvPr id="0" name=""/>
        <dsp:cNvSpPr/>
      </dsp:nvSpPr>
      <dsp:spPr>
        <a:xfrm>
          <a:off x="3513089" y="1725114"/>
          <a:ext cx="91440" cy="2091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91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BA390-02F5-4D63-8339-2BAAD991232A}">
      <dsp:nvSpPr>
        <dsp:cNvPr id="0" name=""/>
        <dsp:cNvSpPr/>
      </dsp:nvSpPr>
      <dsp:spPr>
        <a:xfrm>
          <a:off x="2353693" y="1725114"/>
          <a:ext cx="1205116" cy="209152"/>
        </a:xfrm>
        <a:custGeom>
          <a:avLst/>
          <a:gdLst/>
          <a:ahLst/>
          <a:cxnLst/>
          <a:rect l="0" t="0" r="0" b="0"/>
          <a:pathLst>
            <a:path>
              <a:moveTo>
                <a:pt x="1205116" y="0"/>
              </a:moveTo>
              <a:lnTo>
                <a:pt x="1205116" y="104576"/>
              </a:lnTo>
              <a:lnTo>
                <a:pt x="0" y="104576"/>
              </a:lnTo>
              <a:lnTo>
                <a:pt x="0" y="2091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0443-D905-469D-909C-0E9BF45C8313}">
      <dsp:nvSpPr>
        <dsp:cNvPr id="0" name=""/>
        <dsp:cNvSpPr/>
      </dsp:nvSpPr>
      <dsp:spPr>
        <a:xfrm>
          <a:off x="3558809" y="1017980"/>
          <a:ext cx="557739" cy="209152"/>
        </a:xfrm>
        <a:custGeom>
          <a:avLst/>
          <a:gdLst/>
          <a:ahLst/>
          <a:cxnLst/>
          <a:rect l="0" t="0" r="0" b="0"/>
          <a:pathLst>
            <a:path>
              <a:moveTo>
                <a:pt x="557739" y="0"/>
              </a:moveTo>
              <a:lnTo>
                <a:pt x="557739" y="104576"/>
              </a:lnTo>
              <a:lnTo>
                <a:pt x="0" y="104576"/>
              </a:lnTo>
              <a:lnTo>
                <a:pt x="0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3FF5B-5A29-4700-ADFC-9F1EDB798D55}">
      <dsp:nvSpPr>
        <dsp:cNvPr id="0" name=""/>
        <dsp:cNvSpPr/>
      </dsp:nvSpPr>
      <dsp:spPr>
        <a:xfrm>
          <a:off x="501200" y="1725114"/>
          <a:ext cx="458143" cy="2420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0192"/>
              </a:lnTo>
              <a:lnTo>
                <a:pt x="458143" y="24201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3EDD8-DF0D-440D-AA55-E23D8A1FAFA8}">
      <dsp:nvSpPr>
        <dsp:cNvPr id="0" name=""/>
        <dsp:cNvSpPr/>
      </dsp:nvSpPr>
      <dsp:spPr>
        <a:xfrm>
          <a:off x="501200" y="1725114"/>
          <a:ext cx="458143" cy="1713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57"/>
              </a:lnTo>
              <a:lnTo>
                <a:pt x="458143" y="1713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BFC44-4CB6-40CD-807E-640C9CC1A709}">
      <dsp:nvSpPr>
        <dsp:cNvPr id="0" name=""/>
        <dsp:cNvSpPr/>
      </dsp:nvSpPr>
      <dsp:spPr>
        <a:xfrm>
          <a:off x="501200" y="1725114"/>
          <a:ext cx="458143" cy="1005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5923"/>
              </a:lnTo>
              <a:lnTo>
                <a:pt x="458143" y="1005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F802C-9632-4338-AE01-EE62DF4DBEBF}">
      <dsp:nvSpPr>
        <dsp:cNvPr id="0" name=""/>
        <dsp:cNvSpPr/>
      </dsp:nvSpPr>
      <dsp:spPr>
        <a:xfrm>
          <a:off x="501200" y="1725114"/>
          <a:ext cx="458143" cy="298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789"/>
              </a:lnTo>
              <a:lnTo>
                <a:pt x="458143" y="2987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0C429-B4E7-49F8-8297-8D39AB1FE078}">
      <dsp:nvSpPr>
        <dsp:cNvPr id="0" name=""/>
        <dsp:cNvSpPr/>
      </dsp:nvSpPr>
      <dsp:spPr>
        <a:xfrm>
          <a:off x="501200" y="1017980"/>
          <a:ext cx="3615349" cy="209152"/>
        </a:xfrm>
        <a:custGeom>
          <a:avLst/>
          <a:gdLst/>
          <a:ahLst/>
          <a:cxnLst/>
          <a:rect l="0" t="0" r="0" b="0"/>
          <a:pathLst>
            <a:path>
              <a:moveTo>
                <a:pt x="3615349" y="0"/>
              </a:moveTo>
              <a:lnTo>
                <a:pt x="3615349" y="104576"/>
              </a:lnTo>
              <a:lnTo>
                <a:pt x="0" y="104576"/>
              </a:lnTo>
              <a:lnTo>
                <a:pt x="0" y="2091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B2D2A-E928-4C50-9E5E-307CB3405C17}">
      <dsp:nvSpPr>
        <dsp:cNvPr id="0" name=""/>
        <dsp:cNvSpPr/>
      </dsp:nvSpPr>
      <dsp:spPr>
        <a:xfrm>
          <a:off x="3867558" y="519998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009FD-B387-43CE-89FD-3C50C41FA1CE}">
      <dsp:nvSpPr>
        <dsp:cNvPr id="0" name=""/>
        <dsp:cNvSpPr/>
      </dsp:nvSpPr>
      <dsp:spPr>
        <a:xfrm>
          <a:off x="3867558" y="519998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E6BA-651A-47DE-800C-9EC8D1F43A31}">
      <dsp:nvSpPr>
        <dsp:cNvPr id="0" name=""/>
        <dsp:cNvSpPr/>
      </dsp:nvSpPr>
      <dsp:spPr>
        <a:xfrm>
          <a:off x="3618567" y="609634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 Generic Clinical Trial</a:t>
          </a:r>
          <a:endParaRPr lang="en-US" sz="1100" kern="1200" dirty="0">
            <a:latin typeface="+mn-lt"/>
          </a:endParaRPr>
        </a:p>
      </dsp:txBody>
      <dsp:txXfrm>
        <a:off x="3618567" y="609634"/>
        <a:ext cx="995963" cy="318708"/>
      </dsp:txXfrm>
    </dsp:sp>
    <dsp:sp modelId="{AD6CFC43-4636-46BC-B7D1-E04AA6727DB4}">
      <dsp:nvSpPr>
        <dsp:cNvPr id="0" name=""/>
        <dsp:cNvSpPr/>
      </dsp:nvSpPr>
      <dsp:spPr>
        <a:xfrm>
          <a:off x="252209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2F56-3793-4E69-94FB-A85E1FBA6184}">
      <dsp:nvSpPr>
        <dsp:cNvPr id="0" name=""/>
        <dsp:cNvSpPr/>
      </dsp:nvSpPr>
      <dsp:spPr>
        <a:xfrm>
          <a:off x="252209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86DBC-4B6E-4763-9837-219B117DC390}">
      <dsp:nvSpPr>
        <dsp:cNvPr id="0" name=""/>
        <dsp:cNvSpPr/>
      </dsp:nvSpPr>
      <dsp:spPr>
        <a:xfrm>
          <a:off x="3218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 A: Governance &amp; Management</a:t>
          </a:r>
        </a:p>
      </dsp:txBody>
      <dsp:txXfrm>
        <a:off x="3218" y="1316769"/>
        <a:ext cx="995963" cy="318708"/>
      </dsp:txXfrm>
    </dsp:sp>
    <dsp:sp modelId="{B90F7C83-D13F-4946-91EF-10CCB380CDBF}">
      <dsp:nvSpPr>
        <dsp:cNvPr id="0" name=""/>
        <dsp:cNvSpPr/>
      </dsp:nvSpPr>
      <dsp:spPr>
        <a:xfrm>
          <a:off x="899585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BBD59-4105-4572-ABAD-239B0649AA2B}">
      <dsp:nvSpPr>
        <dsp:cNvPr id="0" name=""/>
        <dsp:cNvSpPr/>
      </dsp:nvSpPr>
      <dsp:spPr>
        <a:xfrm>
          <a:off x="899585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5AF20-0596-42DE-9569-41312729A1C9}">
      <dsp:nvSpPr>
        <dsp:cNvPr id="0" name=""/>
        <dsp:cNvSpPr/>
      </dsp:nvSpPr>
      <dsp:spPr>
        <a:xfrm>
          <a:off x="650594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A1: Steering Committee Meetings</a:t>
          </a:r>
        </a:p>
      </dsp:txBody>
      <dsp:txXfrm>
        <a:off x="650594" y="2023903"/>
        <a:ext cx="995963" cy="318708"/>
      </dsp:txXfrm>
    </dsp:sp>
    <dsp:sp modelId="{3775EEBE-793D-4918-B7E6-8119D41590E3}">
      <dsp:nvSpPr>
        <dsp:cNvPr id="0" name=""/>
        <dsp:cNvSpPr/>
      </dsp:nvSpPr>
      <dsp:spPr>
        <a:xfrm>
          <a:off x="899585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C8DB9-4E00-4DB4-9836-1D92D579F7DE}">
      <dsp:nvSpPr>
        <dsp:cNvPr id="0" name=""/>
        <dsp:cNvSpPr/>
      </dsp:nvSpPr>
      <dsp:spPr>
        <a:xfrm>
          <a:off x="899585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5820-AABB-4A82-9B05-1AA096913379}">
      <dsp:nvSpPr>
        <dsp:cNvPr id="0" name=""/>
        <dsp:cNvSpPr/>
      </dsp:nvSpPr>
      <dsp:spPr>
        <a:xfrm>
          <a:off x="650594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A2: Core Team Meetings</a:t>
          </a:r>
        </a:p>
      </dsp:txBody>
      <dsp:txXfrm>
        <a:off x="650594" y="2731037"/>
        <a:ext cx="995963" cy="318708"/>
      </dsp:txXfrm>
    </dsp:sp>
    <dsp:sp modelId="{3C4B79D4-BE6D-4DDC-A239-5682C2645421}">
      <dsp:nvSpPr>
        <dsp:cNvPr id="0" name=""/>
        <dsp:cNvSpPr/>
      </dsp:nvSpPr>
      <dsp:spPr>
        <a:xfrm>
          <a:off x="899585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A4E12-FB48-432F-98AF-5940C4BC1CF3}">
      <dsp:nvSpPr>
        <dsp:cNvPr id="0" name=""/>
        <dsp:cNvSpPr/>
      </dsp:nvSpPr>
      <dsp:spPr>
        <a:xfrm>
          <a:off x="899585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EEC2A-CD63-426C-BEA7-7C4E44F5F673}">
      <dsp:nvSpPr>
        <dsp:cNvPr id="0" name=""/>
        <dsp:cNvSpPr/>
      </dsp:nvSpPr>
      <dsp:spPr>
        <a:xfrm>
          <a:off x="650594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A3: Clinical Site Meetings</a:t>
          </a:r>
        </a:p>
      </dsp:txBody>
      <dsp:txXfrm>
        <a:off x="650594" y="3438172"/>
        <a:ext cx="995963" cy="318708"/>
      </dsp:txXfrm>
    </dsp:sp>
    <dsp:sp modelId="{9B08DE33-2281-4F9C-A72F-21A8AACD84C2}">
      <dsp:nvSpPr>
        <dsp:cNvPr id="0" name=""/>
        <dsp:cNvSpPr/>
      </dsp:nvSpPr>
      <dsp:spPr>
        <a:xfrm>
          <a:off x="899585" y="4055669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C47E8-A680-4DD5-BFD4-108203B81285}">
      <dsp:nvSpPr>
        <dsp:cNvPr id="0" name=""/>
        <dsp:cNvSpPr/>
      </dsp:nvSpPr>
      <dsp:spPr>
        <a:xfrm>
          <a:off x="899585" y="4055669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E8F146-2FDF-4B60-89D8-A48EB09AB215}">
      <dsp:nvSpPr>
        <dsp:cNvPr id="0" name=""/>
        <dsp:cNvSpPr/>
      </dsp:nvSpPr>
      <dsp:spPr>
        <a:xfrm>
          <a:off x="650594" y="4145306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A4: Progress Reports</a:t>
          </a:r>
        </a:p>
      </dsp:txBody>
      <dsp:txXfrm>
        <a:off x="650594" y="4145306"/>
        <a:ext cx="995963" cy="318708"/>
      </dsp:txXfrm>
    </dsp:sp>
    <dsp:sp modelId="{1D9BA3AB-FDA8-4482-A17D-1ABA9545FC97}">
      <dsp:nvSpPr>
        <dsp:cNvPr id="0" name=""/>
        <dsp:cNvSpPr/>
      </dsp:nvSpPr>
      <dsp:spPr>
        <a:xfrm>
          <a:off x="3309818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347A6-68F0-4A4A-AE08-9691744DFBB3}">
      <dsp:nvSpPr>
        <dsp:cNvPr id="0" name=""/>
        <dsp:cNvSpPr/>
      </dsp:nvSpPr>
      <dsp:spPr>
        <a:xfrm>
          <a:off x="3309818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840E9-B0C4-426E-A4E8-03419E44896D}">
      <dsp:nvSpPr>
        <dsp:cNvPr id="0" name=""/>
        <dsp:cNvSpPr/>
      </dsp:nvSpPr>
      <dsp:spPr>
        <a:xfrm>
          <a:off x="3060827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B: Research Plan/Protocol</a:t>
          </a:r>
        </a:p>
      </dsp:txBody>
      <dsp:txXfrm>
        <a:off x="3060827" y="1316769"/>
        <a:ext cx="995963" cy="318708"/>
      </dsp:txXfrm>
    </dsp:sp>
    <dsp:sp modelId="{954B16D5-6CEC-4409-B6C0-636F10AF58FA}">
      <dsp:nvSpPr>
        <dsp:cNvPr id="0" name=""/>
        <dsp:cNvSpPr/>
      </dsp:nvSpPr>
      <dsp:spPr>
        <a:xfrm>
          <a:off x="2104702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E1074-6AFC-4B67-A152-E345A3AA060F}">
      <dsp:nvSpPr>
        <dsp:cNvPr id="0" name=""/>
        <dsp:cNvSpPr/>
      </dsp:nvSpPr>
      <dsp:spPr>
        <a:xfrm>
          <a:off x="2104702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6A77B-8A5E-41E5-A9C2-88A9373F764A}">
      <dsp:nvSpPr>
        <dsp:cNvPr id="0" name=""/>
        <dsp:cNvSpPr/>
      </dsp:nvSpPr>
      <dsp:spPr>
        <a:xfrm>
          <a:off x="1855711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B1: Priorities/ Question(s)</a:t>
          </a:r>
        </a:p>
      </dsp:txBody>
      <dsp:txXfrm>
        <a:off x="1855711" y="2023903"/>
        <a:ext cx="995963" cy="318708"/>
      </dsp:txXfrm>
    </dsp:sp>
    <dsp:sp modelId="{934D381C-ADE4-4DC3-BFE0-13889FE4DB1A}">
      <dsp:nvSpPr>
        <dsp:cNvPr id="0" name=""/>
        <dsp:cNvSpPr/>
      </dsp:nvSpPr>
      <dsp:spPr>
        <a:xfrm>
          <a:off x="3309818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DF727-DD17-464B-AFE0-A7CF0644CB1C}">
      <dsp:nvSpPr>
        <dsp:cNvPr id="0" name=""/>
        <dsp:cNvSpPr/>
      </dsp:nvSpPr>
      <dsp:spPr>
        <a:xfrm>
          <a:off x="3309818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04E52-BD14-4C84-A9AC-5C01BF085F2F}">
      <dsp:nvSpPr>
        <dsp:cNvPr id="0" name=""/>
        <dsp:cNvSpPr/>
      </dsp:nvSpPr>
      <dsp:spPr>
        <a:xfrm>
          <a:off x="3060827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B2: </a:t>
          </a:r>
          <a:r>
            <a:rPr lang="en-US" sz="1100" kern="1200" dirty="0">
              <a:latin typeface="+mn-lt"/>
            </a:rPr>
            <a:t>Canadian CTA dossier</a:t>
          </a:r>
          <a:endParaRPr lang="en-CA" sz="1100" kern="1200" dirty="0">
            <a:latin typeface="+mn-lt"/>
          </a:endParaRPr>
        </a:p>
      </dsp:txBody>
      <dsp:txXfrm>
        <a:off x="3060827" y="2023903"/>
        <a:ext cx="995963" cy="318708"/>
      </dsp:txXfrm>
    </dsp:sp>
    <dsp:sp modelId="{45C9403E-3ED8-4CAB-A6B5-984E936B0791}">
      <dsp:nvSpPr>
        <dsp:cNvPr id="0" name=""/>
        <dsp:cNvSpPr/>
      </dsp:nvSpPr>
      <dsp:spPr>
        <a:xfrm>
          <a:off x="2707260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D211E-E8D1-455C-93A1-2BDC8F3D32AD}">
      <dsp:nvSpPr>
        <dsp:cNvPr id="0" name=""/>
        <dsp:cNvSpPr/>
      </dsp:nvSpPr>
      <dsp:spPr>
        <a:xfrm>
          <a:off x="2707260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02A213-8796-4004-B16D-17E92CE6A49C}">
      <dsp:nvSpPr>
        <dsp:cNvPr id="0" name=""/>
        <dsp:cNvSpPr/>
      </dsp:nvSpPr>
      <dsp:spPr>
        <a:xfrm>
          <a:off x="2458269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B2a: Administrative form </a:t>
          </a:r>
          <a:endParaRPr lang="en-CA" sz="1100" kern="1200" dirty="0">
            <a:latin typeface="+mn-lt"/>
          </a:endParaRPr>
        </a:p>
      </dsp:txBody>
      <dsp:txXfrm>
        <a:off x="2458269" y="2731037"/>
        <a:ext cx="995963" cy="318708"/>
      </dsp:txXfrm>
    </dsp:sp>
    <dsp:sp modelId="{B8AAA183-8A1D-4868-8AF9-5EEA9A110E89}">
      <dsp:nvSpPr>
        <dsp:cNvPr id="0" name=""/>
        <dsp:cNvSpPr/>
      </dsp:nvSpPr>
      <dsp:spPr>
        <a:xfrm>
          <a:off x="3912376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598BDC-921A-4B50-BE88-08CD540F2EED}">
      <dsp:nvSpPr>
        <dsp:cNvPr id="0" name=""/>
        <dsp:cNvSpPr/>
      </dsp:nvSpPr>
      <dsp:spPr>
        <a:xfrm>
          <a:off x="3912376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3CC86-42DE-43A9-A73F-E41015BF6AE4}">
      <dsp:nvSpPr>
        <dsp:cNvPr id="0" name=""/>
        <dsp:cNvSpPr/>
      </dsp:nvSpPr>
      <dsp:spPr>
        <a:xfrm>
          <a:off x="3663385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B2b: Protocol </a:t>
          </a:r>
          <a:endParaRPr lang="en-CA" sz="1100" kern="1200" dirty="0">
            <a:latin typeface="+mn-lt"/>
          </a:endParaRPr>
        </a:p>
      </dsp:txBody>
      <dsp:txXfrm>
        <a:off x="3663385" y="2731037"/>
        <a:ext cx="995963" cy="318708"/>
      </dsp:txXfrm>
    </dsp:sp>
    <dsp:sp modelId="{234F4416-68E0-4A57-8DF8-C26EECCFD323}">
      <dsp:nvSpPr>
        <dsp:cNvPr id="0" name=""/>
        <dsp:cNvSpPr/>
      </dsp:nvSpPr>
      <dsp:spPr>
        <a:xfrm>
          <a:off x="2707260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2E76E-C858-4BDA-A1B3-BACC00CA806B}">
      <dsp:nvSpPr>
        <dsp:cNvPr id="0" name=""/>
        <dsp:cNvSpPr/>
      </dsp:nvSpPr>
      <dsp:spPr>
        <a:xfrm>
          <a:off x="2707260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686EE-92F6-4CF9-8D3B-A38C0B486824}">
      <dsp:nvSpPr>
        <dsp:cNvPr id="0" name=""/>
        <dsp:cNvSpPr/>
      </dsp:nvSpPr>
      <dsp:spPr>
        <a:xfrm>
          <a:off x="2458269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B2c: HC protocol summary</a:t>
          </a:r>
          <a:endParaRPr lang="en-CA" sz="1100" kern="1200" dirty="0">
            <a:latin typeface="+mn-lt"/>
          </a:endParaRPr>
        </a:p>
      </dsp:txBody>
      <dsp:txXfrm>
        <a:off x="2458269" y="3438172"/>
        <a:ext cx="995963" cy="318708"/>
      </dsp:txXfrm>
    </dsp:sp>
    <dsp:sp modelId="{3A2E3D1E-61CE-42B5-A108-761CD840C159}">
      <dsp:nvSpPr>
        <dsp:cNvPr id="0" name=""/>
        <dsp:cNvSpPr/>
      </dsp:nvSpPr>
      <dsp:spPr>
        <a:xfrm>
          <a:off x="3912376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F9441-73CC-4BCF-B4EE-178DFB05BB9F}">
      <dsp:nvSpPr>
        <dsp:cNvPr id="0" name=""/>
        <dsp:cNvSpPr/>
      </dsp:nvSpPr>
      <dsp:spPr>
        <a:xfrm>
          <a:off x="3912376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6A8D1-51DD-4600-835B-A78DC950005D}">
      <dsp:nvSpPr>
        <dsp:cNvPr id="0" name=""/>
        <dsp:cNvSpPr/>
      </dsp:nvSpPr>
      <dsp:spPr>
        <a:xfrm>
          <a:off x="3663385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B2d: Informed Consent Form</a:t>
          </a:r>
          <a:endParaRPr lang="en-CA" sz="1100" kern="1200" dirty="0">
            <a:latin typeface="+mn-lt"/>
          </a:endParaRPr>
        </a:p>
      </dsp:txBody>
      <dsp:txXfrm>
        <a:off x="3663385" y="3438172"/>
        <a:ext cx="995963" cy="318708"/>
      </dsp:txXfrm>
    </dsp:sp>
    <dsp:sp modelId="{E8F94B4B-6969-47F9-A10E-89D3C78482EE}">
      <dsp:nvSpPr>
        <dsp:cNvPr id="0" name=""/>
        <dsp:cNvSpPr/>
      </dsp:nvSpPr>
      <dsp:spPr>
        <a:xfrm>
          <a:off x="2707260" y="4055669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9820C3-EBA9-4CD4-95F1-53EEDD774BBC}">
      <dsp:nvSpPr>
        <dsp:cNvPr id="0" name=""/>
        <dsp:cNvSpPr/>
      </dsp:nvSpPr>
      <dsp:spPr>
        <a:xfrm>
          <a:off x="2707260" y="4055669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75F845-2974-41DF-950E-00CFE0D2E225}">
      <dsp:nvSpPr>
        <dsp:cNvPr id="0" name=""/>
        <dsp:cNvSpPr/>
      </dsp:nvSpPr>
      <dsp:spPr>
        <a:xfrm>
          <a:off x="2458269" y="4145306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B2e: Investigator’s Brochure</a:t>
          </a:r>
          <a:endParaRPr lang="en-CA" sz="1100" kern="1200" dirty="0">
            <a:latin typeface="+mn-lt"/>
          </a:endParaRPr>
        </a:p>
      </dsp:txBody>
      <dsp:txXfrm>
        <a:off x="2458269" y="4145306"/>
        <a:ext cx="995963" cy="318708"/>
      </dsp:txXfrm>
    </dsp:sp>
    <dsp:sp modelId="{DA2F752D-A482-498C-8D3A-693F30604988}">
      <dsp:nvSpPr>
        <dsp:cNvPr id="0" name=""/>
        <dsp:cNvSpPr/>
      </dsp:nvSpPr>
      <dsp:spPr>
        <a:xfrm>
          <a:off x="3912376" y="4055669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AAE3D-E1D2-471E-BCA6-E24F0C373174}">
      <dsp:nvSpPr>
        <dsp:cNvPr id="0" name=""/>
        <dsp:cNvSpPr/>
      </dsp:nvSpPr>
      <dsp:spPr>
        <a:xfrm>
          <a:off x="3912376" y="4055669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E6EE9-7098-48E7-A219-708220860134}">
      <dsp:nvSpPr>
        <dsp:cNvPr id="0" name=""/>
        <dsp:cNvSpPr/>
      </dsp:nvSpPr>
      <dsp:spPr>
        <a:xfrm>
          <a:off x="3663385" y="4145306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B2f: Quality Dossier Summary</a:t>
          </a:r>
          <a:endParaRPr lang="en-CA" sz="1100" kern="1200" dirty="0">
            <a:latin typeface="+mn-lt"/>
          </a:endParaRPr>
        </a:p>
      </dsp:txBody>
      <dsp:txXfrm>
        <a:off x="3663385" y="4145306"/>
        <a:ext cx="995963" cy="318708"/>
      </dsp:txXfrm>
    </dsp:sp>
    <dsp:sp modelId="{858C658E-7257-4F3A-88C0-5DDEE2FAB124}">
      <dsp:nvSpPr>
        <dsp:cNvPr id="0" name=""/>
        <dsp:cNvSpPr/>
      </dsp:nvSpPr>
      <dsp:spPr>
        <a:xfrm>
          <a:off x="4514934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14BF8-71E1-4767-970B-0E86C28A2D01}">
      <dsp:nvSpPr>
        <dsp:cNvPr id="0" name=""/>
        <dsp:cNvSpPr/>
      </dsp:nvSpPr>
      <dsp:spPr>
        <a:xfrm>
          <a:off x="4514934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7982F-54EE-43C8-8F97-7B223163F679}">
      <dsp:nvSpPr>
        <dsp:cNvPr id="0" name=""/>
        <dsp:cNvSpPr/>
      </dsp:nvSpPr>
      <dsp:spPr>
        <a:xfrm>
          <a:off x="4265943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B3: Health Canada &amp; other Approvals</a:t>
          </a:r>
          <a:endParaRPr lang="en-CA" sz="1100" kern="1200" dirty="0">
            <a:latin typeface="+mn-lt"/>
          </a:endParaRPr>
        </a:p>
      </dsp:txBody>
      <dsp:txXfrm>
        <a:off x="4265943" y="2023903"/>
        <a:ext cx="995963" cy="318708"/>
      </dsp:txXfrm>
    </dsp:sp>
    <dsp:sp modelId="{E10D8D34-F72A-48E4-A3E8-5D23F78AAFF2}">
      <dsp:nvSpPr>
        <dsp:cNvPr id="0" name=""/>
        <dsp:cNvSpPr/>
      </dsp:nvSpPr>
      <dsp:spPr>
        <a:xfrm>
          <a:off x="5072674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B4A72-ACCB-408A-A3C4-99E076E4E6A4}">
      <dsp:nvSpPr>
        <dsp:cNvPr id="0" name=""/>
        <dsp:cNvSpPr/>
      </dsp:nvSpPr>
      <dsp:spPr>
        <a:xfrm>
          <a:off x="5072674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B1238-1D82-40CE-986E-C0B173E6E11C}">
      <dsp:nvSpPr>
        <dsp:cNvPr id="0" name=""/>
        <dsp:cNvSpPr/>
      </dsp:nvSpPr>
      <dsp:spPr>
        <a:xfrm>
          <a:off x="4823683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C: Data</a:t>
          </a:r>
        </a:p>
      </dsp:txBody>
      <dsp:txXfrm>
        <a:off x="4823683" y="1316769"/>
        <a:ext cx="995963" cy="318708"/>
      </dsp:txXfrm>
    </dsp:sp>
    <dsp:sp modelId="{5C99BA9F-3CCD-4531-A884-FDD9A211380A}">
      <dsp:nvSpPr>
        <dsp:cNvPr id="0" name=""/>
        <dsp:cNvSpPr/>
      </dsp:nvSpPr>
      <dsp:spPr>
        <a:xfrm>
          <a:off x="5720051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4DEFA-5A00-4D6A-8790-9C11D40886FB}">
      <dsp:nvSpPr>
        <dsp:cNvPr id="0" name=""/>
        <dsp:cNvSpPr/>
      </dsp:nvSpPr>
      <dsp:spPr>
        <a:xfrm>
          <a:off x="5720051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9242D-13AB-41F7-AB77-AC6CB44B2B07}">
      <dsp:nvSpPr>
        <dsp:cNvPr id="0" name=""/>
        <dsp:cNvSpPr/>
      </dsp:nvSpPr>
      <dsp:spPr>
        <a:xfrm>
          <a:off x="5471060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C1: Data Management System</a:t>
          </a:r>
        </a:p>
      </dsp:txBody>
      <dsp:txXfrm>
        <a:off x="5471060" y="2023903"/>
        <a:ext cx="995963" cy="318708"/>
      </dsp:txXfrm>
    </dsp:sp>
    <dsp:sp modelId="{C875A3E1-EAF2-46BD-8DE9-3BCF267C85B7}">
      <dsp:nvSpPr>
        <dsp:cNvPr id="0" name=""/>
        <dsp:cNvSpPr/>
      </dsp:nvSpPr>
      <dsp:spPr>
        <a:xfrm>
          <a:off x="5720051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D97DD-3990-480B-A8B6-FCCFDAEB8F8F}">
      <dsp:nvSpPr>
        <dsp:cNvPr id="0" name=""/>
        <dsp:cNvSpPr/>
      </dsp:nvSpPr>
      <dsp:spPr>
        <a:xfrm>
          <a:off x="5720051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9A662-D561-45CF-A8A3-20F867A160FF}">
      <dsp:nvSpPr>
        <dsp:cNvPr id="0" name=""/>
        <dsp:cNvSpPr/>
      </dsp:nvSpPr>
      <dsp:spPr>
        <a:xfrm>
          <a:off x="5471060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C2: Recruitment</a:t>
          </a:r>
        </a:p>
      </dsp:txBody>
      <dsp:txXfrm>
        <a:off x="5471060" y="2731037"/>
        <a:ext cx="995963" cy="318708"/>
      </dsp:txXfrm>
    </dsp:sp>
    <dsp:sp modelId="{6BD4DA15-DDF2-4DE0-97FF-F663F9229A0F}">
      <dsp:nvSpPr>
        <dsp:cNvPr id="0" name=""/>
        <dsp:cNvSpPr/>
      </dsp:nvSpPr>
      <dsp:spPr>
        <a:xfrm>
          <a:off x="5720051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C6EFF-4920-4591-B2FF-A614FFB0CA14}">
      <dsp:nvSpPr>
        <dsp:cNvPr id="0" name=""/>
        <dsp:cNvSpPr/>
      </dsp:nvSpPr>
      <dsp:spPr>
        <a:xfrm>
          <a:off x="5720051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E9578-F194-4EE9-A716-C44CFB18FBA0}">
      <dsp:nvSpPr>
        <dsp:cNvPr id="0" name=""/>
        <dsp:cNvSpPr/>
      </dsp:nvSpPr>
      <dsp:spPr>
        <a:xfrm>
          <a:off x="5471060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C3: Data</a:t>
          </a:r>
        </a:p>
      </dsp:txBody>
      <dsp:txXfrm>
        <a:off x="5471060" y="3438172"/>
        <a:ext cx="995963" cy="318708"/>
      </dsp:txXfrm>
    </dsp:sp>
    <dsp:sp modelId="{EE85F9CF-1C27-4FAC-AAFC-AC20B362ECFA}">
      <dsp:nvSpPr>
        <dsp:cNvPr id="0" name=""/>
        <dsp:cNvSpPr/>
      </dsp:nvSpPr>
      <dsp:spPr>
        <a:xfrm>
          <a:off x="6277790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5321C-841F-490A-AEC7-0B27E080DA47}">
      <dsp:nvSpPr>
        <dsp:cNvPr id="0" name=""/>
        <dsp:cNvSpPr/>
      </dsp:nvSpPr>
      <dsp:spPr>
        <a:xfrm>
          <a:off x="6277790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ED91B-3A5C-43BB-995B-2AD0AB56C810}">
      <dsp:nvSpPr>
        <dsp:cNvPr id="0" name=""/>
        <dsp:cNvSpPr/>
      </dsp:nvSpPr>
      <dsp:spPr>
        <a:xfrm>
          <a:off x="6028799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D: Analyses &amp; Results</a:t>
          </a:r>
        </a:p>
      </dsp:txBody>
      <dsp:txXfrm>
        <a:off x="6028799" y="1316769"/>
        <a:ext cx="995963" cy="318708"/>
      </dsp:txXfrm>
    </dsp:sp>
    <dsp:sp modelId="{9AD03380-7C99-40AE-8091-E5B5C46DB8D7}">
      <dsp:nvSpPr>
        <dsp:cNvPr id="0" name=""/>
        <dsp:cNvSpPr/>
      </dsp:nvSpPr>
      <dsp:spPr>
        <a:xfrm>
          <a:off x="7482907" y="1227132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EDBD8-AD12-42C3-B70B-BB7471090FDE}">
      <dsp:nvSpPr>
        <dsp:cNvPr id="0" name=""/>
        <dsp:cNvSpPr/>
      </dsp:nvSpPr>
      <dsp:spPr>
        <a:xfrm>
          <a:off x="7482907" y="1227132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E4048-DA7B-4D50-A395-CD0AA224DF79}">
      <dsp:nvSpPr>
        <dsp:cNvPr id="0" name=""/>
        <dsp:cNvSpPr/>
      </dsp:nvSpPr>
      <dsp:spPr>
        <a:xfrm>
          <a:off x="7233916" y="1316769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E: Knowledge Transfer (KT)</a:t>
          </a:r>
        </a:p>
      </dsp:txBody>
      <dsp:txXfrm>
        <a:off x="7233916" y="1316769"/>
        <a:ext cx="995963" cy="318708"/>
      </dsp:txXfrm>
    </dsp:sp>
    <dsp:sp modelId="{8E4B423A-27EE-47DB-8B55-7CFA58FA7B9F}">
      <dsp:nvSpPr>
        <dsp:cNvPr id="0" name=""/>
        <dsp:cNvSpPr/>
      </dsp:nvSpPr>
      <dsp:spPr>
        <a:xfrm>
          <a:off x="8130283" y="1934266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6473-E339-4D2A-8B10-E255728E3BBF}">
      <dsp:nvSpPr>
        <dsp:cNvPr id="0" name=""/>
        <dsp:cNvSpPr/>
      </dsp:nvSpPr>
      <dsp:spPr>
        <a:xfrm>
          <a:off x="8130283" y="1934266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2E574-B9F6-42A7-9071-02A9FC2E58D3}">
      <dsp:nvSpPr>
        <dsp:cNvPr id="0" name=""/>
        <dsp:cNvSpPr/>
      </dsp:nvSpPr>
      <dsp:spPr>
        <a:xfrm>
          <a:off x="7881292" y="2023903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+mn-lt"/>
            </a:rPr>
            <a:t>E1: Mtgs w Knowledge Users</a:t>
          </a:r>
          <a:endParaRPr lang="en-CA" sz="1100" kern="1200" dirty="0">
            <a:latin typeface="+mn-lt"/>
          </a:endParaRPr>
        </a:p>
      </dsp:txBody>
      <dsp:txXfrm>
        <a:off x="7881292" y="2023903"/>
        <a:ext cx="995963" cy="318708"/>
      </dsp:txXfrm>
    </dsp:sp>
    <dsp:sp modelId="{B461A13E-4D64-4915-8B60-527B7DED0699}">
      <dsp:nvSpPr>
        <dsp:cNvPr id="0" name=""/>
        <dsp:cNvSpPr/>
      </dsp:nvSpPr>
      <dsp:spPr>
        <a:xfrm>
          <a:off x="8130283" y="2641401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76E3B-1FB8-4D3B-A78A-FD7A1DBC693F}">
      <dsp:nvSpPr>
        <dsp:cNvPr id="0" name=""/>
        <dsp:cNvSpPr/>
      </dsp:nvSpPr>
      <dsp:spPr>
        <a:xfrm>
          <a:off x="8130283" y="2641401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B0E5-AC34-4659-8762-748882FF13A6}">
      <dsp:nvSpPr>
        <dsp:cNvPr id="0" name=""/>
        <dsp:cNvSpPr/>
      </dsp:nvSpPr>
      <dsp:spPr>
        <a:xfrm>
          <a:off x="7881292" y="2731037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E2: Publication</a:t>
          </a:r>
        </a:p>
      </dsp:txBody>
      <dsp:txXfrm>
        <a:off x="7881292" y="2731037"/>
        <a:ext cx="995963" cy="318708"/>
      </dsp:txXfrm>
    </dsp:sp>
    <dsp:sp modelId="{C85F0EF0-1BBE-44CA-932C-BC175793A778}">
      <dsp:nvSpPr>
        <dsp:cNvPr id="0" name=""/>
        <dsp:cNvSpPr/>
      </dsp:nvSpPr>
      <dsp:spPr>
        <a:xfrm>
          <a:off x="8130283" y="3348535"/>
          <a:ext cx="497981" cy="49798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6D453-211E-420B-A0DE-95FE5492813F}">
      <dsp:nvSpPr>
        <dsp:cNvPr id="0" name=""/>
        <dsp:cNvSpPr/>
      </dsp:nvSpPr>
      <dsp:spPr>
        <a:xfrm>
          <a:off x="8130283" y="3348535"/>
          <a:ext cx="497981" cy="49798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40962-A085-4EE6-8979-C2EFA9D2D571}">
      <dsp:nvSpPr>
        <dsp:cNvPr id="0" name=""/>
        <dsp:cNvSpPr/>
      </dsp:nvSpPr>
      <dsp:spPr>
        <a:xfrm>
          <a:off x="7881292" y="3438172"/>
          <a:ext cx="995963" cy="31870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100" kern="1200" dirty="0">
              <a:latin typeface="+mn-lt"/>
            </a:rPr>
            <a:t>E3: Other KT TBD</a:t>
          </a:r>
        </a:p>
      </dsp:txBody>
      <dsp:txXfrm>
        <a:off x="7881292" y="3438172"/>
        <a:ext cx="995963" cy="3187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0A8A6-9809-4ADD-892F-AE8482A45293}">
      <dsp:nvSpPr>
        <dsp:cNvPr id="0" name=""/>
        <dsp:cNvSpPr/>
      </dsp:nvSpPr>
      <dsp:spPr>
        <a:xfrm>
          <a:off x="7387834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EF6AB-60CC-4E8B-804C-8B439AFE4D2D}">
      <dsp:nvSpPr>
        <dsp:cNvPr id="0" name=""/>
        <dsp:cNvSpPr/>
      </dsp:nvSpPr>
      <dsp:spPr>
        <a:xfrm>
          <a:off x="7387834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F20A2-B356-4876-8B75-9E9332FF6C80}">
      <dsp:nvSpPr>
        <dsp:cNvPr id="0" name=""/>
        <dsp:cNvSpPr/>
      </dsp:nvSpPr>
      <dsp:spPr>
        <a:xfrm>
          <a:off x="7387834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B7AE8-0AE9-488B-94D6-8F7C85130B31}">
      <dsp:nvSpPr>
        <dsp:cNvPr id="0" name=""/>
        <dsp:cNvSpPr/>
      </dsp:nvSpPr>
      <dsp:spPr>
        <a:xfrm>
          <a:off x="3991067" y="507519"/>
          <a:ext cx="3396766" cy="21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5"/>
              </a:lnTo>
              <a:lnTo>
                <a:pt x="3396766" y="106465"/>
              </a:lnTo>
              <a:lnTo>
                <a:pt x="3396766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9D92A-A50B-4F1F-AC0C-91B9DFAC235C}">
      <dsp:nvSpPr>
        <dsp:cNvPr id="0" name=""/>
        <dsp:cNvSpPr/>
      </dsp:nvSpPr>
      <dsp:spPr>
        <a:xfrm>
          <a:off x="6160942" y="2667255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B9D264-972E-4803-A852-E1F6A41E34A3}">
      <dsp:nvSpPr>
        <dsp:cNvPr id="0" name=""/>
        <dsp:cNvSpPr/>
      </dsp:nvSpPr>
      <dsp:spPr>
        <a:xfrm>
          <a:off x="6160942" y="2667255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0C148-E7B2-4938-9FA0-9ECC2C0475DD}">
      <dsp:nvSpPr>
        <dsp:cNvPr id="0" name=""/>
        <dsp:cNvSpPr/>
      </dsp:nvSpPr>
      <dsp:spPr>
        <a:xfrm>
          <a:off x="5501868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2A5EF-8724-4843-8A60-F57197BB99CF}">
      <dsp:nvSpPr>
        <dsp:cNvPr id="0" name=""/>
        <dsp:cNvSpPr/>
      </dsp:nvSpPr>
      <dsp:spPr>
        <a:xfrm>
          <a:off x="5501868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510730-5669-4180-AA06-7ACAF7211C91}">
      <dsp:nvSpPr>
        <dsp:cNvPr id="0" name=""/>
        <dsp:cNvSpPr/>
      </dsp:nvSpPr>
      <dsp:spPr>
        <a:xfrm>
          <a:off x="3991067" y="507519"/>
          <a:ext cx="1510800" cy="21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5"/>
              </a:lnTo>
              <a:lnTo>
                <a:pt x="1510800" y="106465"/>
              </a:lnTo>
              <a:lnTo>
                <a:pt x="151080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C82E3-CDEB-4D28-A96E-A0E02249392D}">
      <dsp:nvSpPr>
        <dsp:cNvPr id="0" name=""/>
        <dsp:cNvSpPr/>
      </dsp:nvSpPr>
      <dsp:spPr>
        <a:xfrm>
          <a:off x="4274976" y="1227431"/>
          <a:ext cx="466421" cy="3183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835"/>
              </a:lnTo>
              <a:lnTo>
                <a:pt x="466421" y="3183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3B1772-BDAF-4445-BD20-726AA979A47E}">
      <dsp:nvSpPr>
        <dsp:cNvPr id="0" name=""/>
        <dsp:cNvSpPr/>
      </dsp:nvSpPr>
      <dsp:spPr>
        <a:xfrm>
          <a:off x="4274976" y="1227431"/>
          <a:ext cx="466421" cy="246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923"/>
              </a:lnTo>
              <a:lnTo>
                <a:pt x="466421" y="2463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106B0-6421-401D-8B6B-A3C92784E37D}">
      <dsp:nvSpPr>
        <dsp:cNvPr id="0" name=""/>
        <dsp:cNvSpPr/>
      </dsp:nvSpPr>
      <dsp:spPr>
        <a:xfrm>
          <a:off x="4274976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4FF8BA-5D15-42E7-9391-303B6954E3F2}">
      <dsp:nvSpPr>
        <dsp:cNvPr id="0" name=""/>
        <dsp:cNvSpPr/>
      </dsp:nvSpPr>
      <dsp:spPr>
        <a:xfrm>
          <a:off x="4274976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467DE6-DA35-4945-8A90-B143B570724A}">
      <dsp:nvSpPr>
        <dsp:cNvPr id="0" name=""/>
        <dsp:cNvSpPr/>
      </dsp:nvSpPr>
      <dsp:spPr>
        <a:xfrm>
          <a:off x="4274976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7B2692-22AB-48F4-90BF-4A978E1D4F89}">
      <dsp:nvSpPr>
        <dsp:cNvPr id="0" name=""/>
        <dsp:cNvSpPr/>
      </dsp:nvSpPr>
      <dsp:spPr>
        <a:xfrm>
          <a:off x="3991067" y="507519"/>
          <a:ext cx="283908" cy="212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5"/>
              </a:lnTo>
              <a:lnTo>
                <a:pt x="283908" y="106465"/>
              </a:lnTo>
              <a:lnTo>
                <a:pt x="283908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4D222-0D24-4570-8AA6-566CF137CCE9}">
      <dsp:nvSpPr>
        <dsp:cNvPr id="0" name=""/>
        <dsp:cNvSpPr/>
      </dsp:nvSpPr>
      <dsp:spPr>
        <a:xfrm>
          <a:off x="3048084" y="1227431"/>
          <a:ext cx="466421" cy="3183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835"/>
              </a:lnTo>
              <a:lnTo>
                <a:pt x="466421" y="31838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35064E-7DA0-42D7-BE3E-83255FDA6D68}">
      <dsp:nvSpPr>
        <dsp:cNvPr id="0" name=""/>
        <dsp:cNvSpPr/>
      </dsp:nvSpPr>
      <dsp:spPr>
        <a:xfrm>
          <a:off x="3048084" y="1227431"/>
          <a:ext cx="466421" cy="246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923"/>
              </a:lnTo>
              <a:lnTo>
                <a:pt x="466421" y="2463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6D9C14-A337-4B62-AB89-6B903794C583}">
      <dsp:nvSpPr>
        <dsp:cNvPr id="0" name=""/>
        <dsp:cNvSpPr/>
      </dsp:nvSpPr>
      <dsp:spPr>
        <a:xfrm>
          <a:off x="3048084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2818C-A151-406C-B799-C77DCEB0E955}">
      <dsp:nvSpPr>
        <dsp:cNvPr id="0" name=""/>
        <dsp:cNvSpPr/>
      </dsp:nvSpPr>
      <dsp:spPr>
        <a:xfrm>
          <a:off x="3048084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CC390-6AEF-4B66-9B37-BF2683A11916}">
      <dsp:nvSpPr>
        <dsp:cNvPr id="0" name=""/>
        <dsp:cNvSpPr/>
      </dsp:nvSpPr>
      <dsp:spPr>
        <a:xfrm>
          <a:off x="3048084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5B14F-3FCC-48F9-8387-A5844CADAD67}">
      <dsp:nvSpPr>
        <dsp:cNvPr id="0" name=""/>
        <dsp:cNvSpPr/>
      </dsp:nvSpPr>
      <dsp:spPr>
        <a:xfrm>
          <a:off x="3048084" y="507519"/>
          <a:ext cx="942983" cy="212931"/>
        </a:xfrm>
        <a:custGeom>
          <a:avLst/>
          <a:gdLst/>
          <a:ahLst/>
          <a:cxnLst/>
          <a:rect l="0" t="0" r="0" b="0"/>
          <a:pathLst>
            <a:path>
              <a:moveTo>
                <a:pt x="942983" y="0"/>
              </a:moveTo>
              <a:lnTo>
                <a:pt x="942983" y="106465"/>
              </a:lnTo>
              <a:lnTo>
                <a:pt x="0" y="106465"/>
              </a:lnTo>
              <a:lnTo>
                <a:pt x="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A0F13-730B-47CB-BBA1-13AE2E92F200}">
      <dsp:nvSpPr>
        <dsp:cNvPr id="0" name=""/>
        <dsp:cNvSpPr/>
      </dsp:nvSpPr>
      <dsp:spPr>
        <a:xfrm>
          <a:off x="1821192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D1C82-6428-4FD3-8EA8-D6125708496F}">
      <dsp:nvSpPr>
        <dsp:cNvPr id="0" name=""/>
        <dsp:cNvSpPr/>
      </dsp:nvSpPr>
      <dsp:spPr>
        <a:xfrm>
          <a:off x="1821192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16CCB-0283-4E9F-B588-7CAA57E372AE}">
      <dsp:nvSpPr>
        <dsp:cNvPr id="0" name=""/>
        <dsp:cNvSpPr/>
      </dsp:nvSpPr>
      <dsp:spPr>
        <a:xfrm>
          <a:off x="1821192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177DA-49D0-43FF-91ED-2989CB911A2A}">
      <dsp:nvSpPr>
        <dsp:cNvPr id="0" name=""/>
        <dsp:cNvSpPr/>
      </dsp:nvSpPr>
      <dsp:spPr>
        <a:xfrm>
          <a:off x="1821192" y="507519"/>
          <a:ext cx="2169874" cy="212931"/>
        </a:xfrm>
        <a:custGeom>
          <a:avLst/>
          <a:gdLst/>
          <a:ahLst/>
          <a:cxnLst/>
          <a:rect l="0" t="0" r="0" b="0"/>
          <a:pathLst>
            <a:path>
              <a:moveTo>
                <a:pt x="2169874" y="0"/>
              </a:moveTo>
              <a:lnTo>
                <a:pt x="2169874" y="106465"/>
              </a:lnTo>
              <a:lnTo>
                <a:pt x="0" y="106465"/>
              </a:lnTo>
              <a:lnTo>
                <a:pt x="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7983C-8A92-4233-8F5C-802BD4091A54}">
      <dsp:nvSpPr>
        <dsp:cNvPr id="0" name=""/>
        <dsp:cNvSpPr/>
      </dsp:nvSpPr>
      <dsp:spPr>
        <a:xfrm>
          <a:off x="594300" y="1227431"/>
          <a:ext cx="466421" cy="3183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297"/>
              </a:lnTo>
              <a:lnTo>
                <a:pt x="466421" y="31832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643737-95A2-4D35-9963-8DF5B32B7529}">
      <dsp:nvSpPr>
        <dsp:cNvPr id="0" name=""/>
        <dsp:cNvSpPr/>
      </dsp:nvSpPr>
      <dsp:spPr>
        <a:xfrm>
          <a:off x="594300" y="1227431"/>
          <a:ext cx="466421" cy="2463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3923"/>
              </a:lnTo>
              <a:lnTo>
                <a:pt x="466421" y="24639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AD224-89B6-4B72-AF03-6702E5F96CF6}">
      <dsp:nvSpPr>
        <dsp:cNvPr id="0" name=""/>
        <dsp:cNvSpPr/>
      </dsp:nvSpPr>
      <dsp:spPr>
        <a:xfrm>
          <a:off x="594300" y="1227431"/>
          <a:ext cx="466421" cy="1744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4011"/>
              </a:lnTo>
              <a:lnTo>
                <a:pt x="466421" y="17440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49E6F-4C39-40B6-B0AC-985036F9DFDE}">
      <dsp:nvSpPr>
        <dsp:cNvPr id="0" name=""/>
        <dsp:cNvSpPr/>
      </dsp:nvSpPr>
      <dsp:spPr>
        <a:xfrm>
          <a:off x="594300" y="1227431"/>
          <a:ext cx="466421" cy="1024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4099"/>
              </a:lnTo>
              <a:lnTo>
                <a:pt x="466421" y="10240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2AA0F6-4FCB-4479-B442-BEA9C94D2A34}">
      <dsp:nvSpPr>
        <dsp:cNvPr id="0" name=""/>
        <dsp:cNvSpPr/>
      </dsp:nvSpPr>
      <dsp:spPr>
        <a:xfrm>
          <a:off x="594300" y="1227431"/>
          <a:ext cx="466421" cy="30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188"/>
              </a:lnTo>
              <a:lnTo>
                <a:pt x="466421" y="30418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6F083-AADE-4294-9C29-B87927A8C5F2}">
      <dsp:nvSpPr>
        <dsp:cNvPr id="0" name=""/>
        <dsp:cNvSpPr/>
      </dsp:nvSpPr>
      <dsp:spPr>
        <a:xfrm>
          <a:off x="594300" y="507519"/>
          <a:ext cx="3396766" cy="212931"/>
        </a:xfrm>
        <a:custGeom>
          <a:avLst/>
          <a:gdLst/>
          <a:ahLst/>
          <a:cxnLst/>
          <a:rect l="0" t="0" r="0" b="0"/>
          <a:pathLst>
            <a:path>
              <a:moveTo>
                <a:pt x="3396766" y="0"/>
              </a:moveTo>
              <a:lnTo>
                <a:pt x="3396766" y="106465"/>
              </a:lnTo>
              <a:lnTo>
                <a:pt x="0" y="106465"/>
              </a:lnTo>
              <a:lnTo>
                <a:pt x="0" y="2129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3A5A4-78B9-4ACF-B7AA-96B4D7717276}">
      <dsp:nvSpPr>
        <dsp:cNvPr id="0" name=""/>
        <dsp:cNvSpPr/>
      </dsp:nvSpPr>
      <dsp:spPr>
        <a:xfrm>
          <a:off x="3737577" y="539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BDA18-B9D4-41D1-B43B-F3E50C38FCD5}">
      <dsp:nvSpPr>
        <dsp:cNvPr id="0" name=""/>
        <dsp:cNvSpPr/>
      </dsp:nvSpPr>
      <dsp:spPr>
        <a:xfrm>
          <a:off x="3737577" y="539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666F1-DE46-42CE-AD2F-40808834A397}">
      <dsp:nvSpPr>
        <dsp:cNvPr id="0" name=""/>
        <dsp:cNvSpPr/>
      </dsp:nvSpPr>
      <dsp:spPr>
        <a:xfrm>
          <a:off x="3484087" y="91796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Graduate Student Research Thesis Project</a:t>
          </a:r>
          <a:endParaRPr lang="en-US" sz="900" kern="1200" dirty="0"/>
        </a:p>
      </dsp:txBody>
      <dsp:txXfrm>
        <a:off x="3484087" y="91796"/>
        <a:ext cx="1013960" cy="324467"/>
      </dsp:txXfrm>
    </dsp:sp>
    <dsp:sp modelId="{51A4791D-4FEE-4B9B-BA58-B50D85906369}">
      <dsp:nvSpPr>
        <dsp:cNvPr id="0" name=""/>
        <dsp:cNvSpPr/>
      </dsp:nvSpPr>
      <dsp:spPr>
        <a:xfrm>
          <a:off x="340810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DFD984-85F7-46D8-939A-50EA18FDE092}">
      <dsp:nvSpPr>
        <dsp:cNvPr id="0" name=""/>
        <dsp:cNvSpPr/>
      </dsp:nvSpPr>
      <dsp:spPr>
        <a:xfrm>
          <a:off x="340810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4AD77-751F-4CB9-AA4D-A413D5125290}">
      <dsp:nvSpPr>
        <dsp:cNvPr id="0" name=""/>
        <dsp:cNvSpPr/>
      </dsp:nvSpPr>
      <dsp:spPr>
        <a:xfrm>
          <a:off x="87320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A: Governance &amp; Management</a:t>
          </a:r>
          <a:endParaRPr lang="en-US" sz="900" kern="1200" dirty="0"/>
        </a:p>
      </dsp:txBody>
      <dsp:txXfrm>
        <a:off x="87320" y="811707"/>
        <a:ext cx="1013960" cy="324467"/>
      </dsp:txXfrm>
    </dsp:sp>
    <dsp:sp modelId="{B4512D1A-E9AE-4C60-B9CC-BBC38DBD81DD}">
      <dsp:nvSpPr>
        <dsp:cNvPr id="0" name=""/>
        <dsp:cNvSpPr/>
      </dsp:nvSpPr>
      <dsp:spPr>
        <a:xfrm>
          <a:off x="999884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5780D-D5E9-4DBD-BE2B-4D7B96667EF9}">
      <dsp:nvSpPr>
        <dsp:cNvPr id="0" name=""/>
        <dsp:cNvSpPr/>
      </dsp:nvSpPr>
      <dsp:spPr>
        <a:xfrm>
          <a:off x="999884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F2EBC-DE9F-422F-8566-C65D131533FD}">
      <dsp:nvSpPr>
        <dsp:cNvPr id="0" name=""/>
        <dsp:cNvSpPr/>
      </dsp:nvSpPr>
      <dsp:spPr>
        <a:xfrm>
          <a:off x="746394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A1: Monthly Meetings with Supervisor</a:t>
          </a:r>
          <a:endParaRPr lang="en-US" sz="900" kern="1200" dirty="0"/>
        </a:p>
      </dsp:txBody>
      <dsp:txXfrm>
        <a:off x="746394" y="1531619"/>
        <a:ext cx="1013960" cy="324467"/>
      </dsp:txXfrm>
    </dsp:sp>
    <dsp:sp modelId="{EBB68021-D4CA-490D-AEE6-7FACACA0FDA5}">
      <dsp:nvSpPr>
        <dsp:cNvPr id="0" name=""/>
        <dsp:cNvSpPr/>
      </dsp:nvSpPr>
      <dsp:spPr>
        <a:xfrm>
          <a:off x="999884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29C33A-212D-4F27-A355-83ACAB493D68}">
      <dsp:nvSpPr>
        <dsp:cNvPr id="0" name=""/>
        <dsp:cNvSpPr/>
      </dsp:nvSpPr>
      <dsp:spPr>
        <a:xfrm>
          <a:off x="999884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F7F19F-1A51-4F8A-AD18-66E35E71EB40}">
      <dsp:nvSpPr>
        <dsp:cNvPr id="0" name=""/>
        <dsp:cNvSpPr/>
      </dsp:nvSpPr>
      <dsp:spPr>
        <a:xfrm>
          <a:off x="746394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A2: Biannual </a:t>
          </a:r>
          <a:r>
            <a:rPr lang="en-CA" sz="900" kern="1200" dirty="0" err="1"/>
            <a:t>Mtgs</a:t>
          </a:r>
          <a:r>
            <a:rPr lang="en-CA" sz="900" kern="1200" dirty="0"/>
            <a:t> with Advisory Committee</a:t>
          </a:r>
          <a:endParaRPr lang="en-US" sz="900" kern="1200" dirty="0"/>
        </a:p>
      </dsp:txBody>
      <dsp:txXfrm>
        <a:off x="746394" y="2251531"/>
        <a:ext cx="1013960" cy="324467"/>
      </dsp:txXfrm>
    </dsp:sp>
    <dsp:sp modelId="{90CB14A0-F9B4-481B-8724-6F61D76B3477}">
      <dsp:nvSpPr>
        <dsp:cNvPr id="0" name=""/>
        <dsp:cNvSpPr/>
      </dsp:nvSpPr>
      <dsp:spPr>
        <a:xfrm>
          <a:off x="999884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52777C-CEB6-4BA7-8318-713CDEC1DF56}">
      <dsp:nvSpPr>
        <dsp:cNvPr id="0" name=""/>
        <dsp:cNvSpPr/>
      </dsp:nvSpPr>
      <dsp:spPr>
        <a:xfrm>
          <a:off x="999884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EB857-0EED-498D-AD67-F74F2D8D8175}">
      <dsp:nvSpPr>
        <dsp:cNvPr id="0" name=""/>
        <dsp:cNvSpPr/>
      </dsp:nvSpPr>
      <dsp:spPr>
        <a:xfrm>
          <a:off x="746394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A3:Approved Thesis Proposal</a:t>
          </a:r>
        </a:p>
      </dsp:txBody>
      <dsp:txXfrm>
        <a:off x="746394" y="2971443"/>
        <a:ext cx="1013960" cy="324467"/>
      </dsp:txXfrm>
    </dsp:sp>
    <dsp:sp modelId="{267E0604-5BB7-4792-A9D0-CBF28F37522D}">
      <dsp:nvSpPr>
        <dsp:cNvPr id="0" name=""/>
        <dsp:cNvSpPr/>
      </dsp:nvSpPr>
      <dsp:spPr>
        <a:xfrm>
          <a:off x="999884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587072-F7F3-40A2-851C-3DD5F235FC39}">
      <dsp:nvSpPr>
        <dsp:cNvPr id="0" name=""/>
        <dsp:cNvSpPr/>
      </dsp:nvSpPr>
      <dsp:spPr>
        <a:xfrm>
          <a:off x="999884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A0ACC-1C4F-43D9-ACED-6A18F8E820C9}">
      <dsp:nvSpPr>
        <dsp:cNvPr id="0" name=""/>
        <dsp:cNvSpPr/>
      </dsp:nvSpPr>
      <dsp:spPr>
        <a:xfrm>
          <a:off x="746394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A4: Mock Review Committee Meeting</a:t>
          </a:r>
          <a:endParaRPr lang="en-US" sz="900" kern="1200" dirty="0"/>
        </a:p>
      </dsp:txBody>
      <dsp:txXfrm>
        <a:off x="746394" y="3691354"/>
        <a:ext cx="1013960" cy="324467"/>
      </dsp:txXfrm>
    </dsp:sp>
    <dsp:sp modelId="{4F1694AE-6A2E-4204-AA2B-F6EA74456C5A}">
      <dsp:nvSpPr>
        <dsp:cNvPr id="0" name=""/>
        <dsp:cNvSpPr/>
      </dsp:nvSpPr>
      <dsp:spPr>
        <a:xfrm>
          <a:off x="999884" y="4321234"/>
          <a:ext cx="506980" cy="503993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E57E8E-CA59-4306-8AE0-CF2889C702C8}">
      <dsp:nvSpPr>
        <dsp:cNvPr id="0" name=""/>
        <dsp:cNvSpPr/>
      </dsp:nvSpPr>
      <dsp:spPr>
        <a:xfrm>
          <a:off x="999884" y="4321234"/>
          <a:ext cx="506980" cy="503993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C9A0C-FAF4-434E-8DD9-B855A70C0D19}">
      <dsp:nvSpPr>
        <dsp:cNvPr id="0" name=""/>
        <dsp:cNvSpPr/>
      </dsp:nvSpPr>
      <dsp:spPr>
        <a:xfrm>
          <a:off x="746394" y="4411953"/>
          <a:ext cx="1013960" cy="32255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A5: Thesis Defence</a:t>
          </a:r>
          <a:endParaRPr lang="en-US" sz="900" kern="1200" dirty="0"/>
        </a:p>
      </dsp:txBody>
      <dsp:txXfrm>
        <a:off x="746394" y="4411953"/>
        <a:ext cx="1013960" cy="322556"/>
      </dsp:txXfrm>
    </dsp:sp>
    <dsp:sp modelId="{F9271F48-84C2-487C-A7FB-472981214BEC}">
      <dsp:nvSpPr>
        <dsp:cNvPr id="0" name=""/>
        <dsp:cNvSpPr/>
      </dsp:nvSpPr>
      <dsp:spPr>
        <a:xfrm>
          <a:off x="1567702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C9063-13A4-405C-B09E-4E57A525F924}">
      <dsp:nvSpPr>
        <dsp:cNvPr id="0" name=""/>
        <dsp:cNvSpPr/>
      </dsp:nvSpPr>
      <dsp:spPr>
        <a:xfrm>
          <a:off x="1567702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CF94E-5605-41EF-849C-764911C26B1E}">
      <dsp:nvSpPr>
        <dsp:cNvPr id="0" name=""/>
        <dsp:cNvSpPr/>
      </dsp:nvSpPr>
      <dsp:spPr>
        <a:xfrm>
          <a:off x="1314212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B: Research Question</a:t>
          </a:r>
          <a:endParaRPr lang="en-US" sz="900" kern="1200" dirty="0"/>
        </a:p>
      </dsp:txBody>
      <dsp:txXfrm>
        <a:off x="1314212" y="811707"/>
        <a:ext cx="1013960" cy="324467"/>
      </dsp:txXfrm>
    </dsp:sp>
    <dsp:sp modelId="{08ED7A2B-E51C-4B18-A342-ADB5C9A4C42F}">
      <dsp:nvSpPr>
        <dsp:cNvPr id="0" name=""/>
        <dsp:cNvSpPr/>
      </dsp:nvSpPr>
      <dsp:spPr>
        <a:xfrm>
          <a:off x="2226776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0DD32-7870-4353-A56C-C2CC72EF7FB5}">
      <dsp:nvSpPr>
        <dsp:cNvPr id="0" name=""/>
        <dsp:cNvSpPr/>
      </dsp:nvSpPr>
      <dsp:spPr>
        <a:xfrm>
          <a:off x="2226776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57985-8CD7-48A8-B960-411505DD4680}">
      <dsp:nvSpPr>
        <dsp:cNvPr id="0" name=""/>
        <dsp:cNvSpPr/>
      </dsp:nvSpPr>
      <dsp:spPr>
        <a:xfrm>
          <a:off x="1973286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B1: Review of Previous Dissertations</a:t>
          </a:r>
          <a:endParaRPr lang="en-US" sz="900" kern="1200" dirty="0"/>
        </a:p>
      </dsp:txBody>
      <dsp:txXfrm>
        <a:off x="1973286" y="1531619"/>
        <a:ext cx="1013960" cy="324467"/>
      </dsp:txXfrm>
    </dsp:sp>
    <dsp:sp modelId="{1BAEB22F-CEC8-483E-AACB-B9BD14C1DFEF}">
      <dsp:nvSpPr>
        <dsp:cNvPr id="0" name=""/>
        <dsp:cNvSpPr/>
      </dsp:nvSpPr>
      <dsp:spPr>
        <a:xfrm>
          <a:off x="2226776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538C4-25C2-4403-A652-20CFF33C4B5D}">
      <dsp:nvSpPr>
        <dsp:cNvPr id="0" name=""/>
        <dsp:cNvSpPr/>
      </dsp:nvSpPr>
      <dsp:spPr>
        <a:xfrm>
          <a:off x="2226776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3552E-F77D-403D-89AD-C64C350A6EB2}">
      <dsp:nvSpPr>
        <dsp:cNvPr id="0" name=""/>
        <dsp:cNvSpPr/>
      </dsp:nvSpPr>
      <dsp:spPr>
        <a:xfrm>
          <a:off x="1973286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B2: Literature Review</a:t>
          </a:r>
          <a:endParaRPr lang="en-US" sz="900" kern="1200" dirty="0"/>
        </a:p>
      </dsp:txBody>
      <dsp:txXfrm>
        <a:off x="1973286" y="2251531"/>
        <a:ext cx="1013960" cy="324467"/>
      </dsp:txXfrm>
    </dsp:sp>
    <dsp:sp modelId="{5CE468CD-C6DC-4E1B-9541-29C1E06088F8}">
      <dsp:nvSpPr>
        <dsp:cNvPr id="0" name=""/>
        <dsp:cNvSpPr/>
      </dsp:nvSpPr>
      <dsp:spPr>
        <a:xfrm>
          <a:off x="2226776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093E1-C5C0-4EA8-B0CF-8EC9C4DF4AEA}">
      <dsp:nvSpPr>
        <dsp:cNvPr id="0" name=""/>
        <dsp:cNvSpPr/>
      </dsp:nvSpPr>
      <dsp:spPr>
        <a:xfrm>
          <a:off x="2226776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6F63D-9FC9-4E95-B34C-062A919E432D}">
      <dsp:nvSpPr>
        <dsp:cNvPr id="0" name=""/>
        <dsp:cNvSpPr/>
      </dsp:nvSpPr>
      <dsp:spPr>
        <a:xfrm>
          <a:off x="1973286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B3: Selected Question</a:t>
          </a:r>
          <a:endParaRPr lang="en-US" sz="900" kern="1200" dirty="0"/>
        </a:p>
      </dsp:txBody>
      <dsp:txXfrm>
        <a:off x="1973286" y="2971443"/>
        <a:ext cx="1013960" cy="324467"/>
      </dsp:txXfrm>
    </dsp:sp>
    <dsp:sp modelId="{BA521AF7-7060-4C9C-9BF9-D6E25742CCD6}">
      <dsp:nvSpPr>
        <dsp:cNvPr id="0" name=""/>
        <dsp:cNvSpPr/>
      </dsp:nvSpPr>
      <dsp:spPr>
        <a:xfrm>
          <a:off x="2794594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0DB0F-CC9F-4DDC-9029-3438101017C6}">
      <dsp:nvSpPr>
        <dsp:cNvPr id="0" name=""/>
        <dsp:cNvSpPr/>
      </dsp:nvSpPr>
      <dsp:spPr>
        <a:xfrm>
          <a:off x="2794594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EEE02-3466-47CC-AA07-8E14B45438CB}">
      <dsp:nvSpPr>
        <dsp:cNvPr id="0" name=""/>
        <dsp:cNvSpPr/>
      </dsp:nvSpPr>
      <dsp:spPr>
        <a:xfrm>
          <a:off x="2541104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C: Research Plan/Protocol</a:t>
          </a:r>
          <a:endParaRPr lang="en-US" sz="900" kern="1200" dirty="0"/>
        </a:p>
      </dsp:txBody>
      <dsp:txXfrm>
        <a:off x="2541104" y="811707"/>
        <a:ext cx="1013960" cy="324467"/>
      </dsp:txXfrm>
    </dsp:sp>
    <dsp:sp modelId="{D06C80FE-A4BC-46F3-A181-D37FFD7E3C17}">
      <dsp:nvSpPr>
        <dsp:cNvPr id="0" name=""/>
        <dsp:cNvSpPr/>
      </dsp:nvSpPr>
      <dsp:spPr>
        <a:xfrm>
          <a:off x="3453668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CAC08-1CE8-4D10-8C81-DD7839D13388}">
      <dsp:nvSpPr>
        <dsp:cNvPr id="0" name=""/>
        <dsp:cNvSpPr/>
      </dsp:nvSpPr>
      <dsp:spPr>
        <a:xfrm>
          <a:off x="3453668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244E7-C3D3-470D-80AC-F45E39D49CBC}">
      <dsp:nvSpPr>
        <dsp:cNvPr id="0" name=""/>
        <dsp:cNvSpPr/>
      </dsp:nvSpPr>
      <dsp:spPr>
        <a:xfrm>
          <a:off x="3200178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C1: Data Sources</a:t>
          </a:r>
          <a:endParaRPr lang="en-US" sz="900" kern="1200" dirty="0"/>
        </a:p>
      </dsp:txBody>
      <dsp:txXfrm>
        <a:off x="3200178" y="1531619"/>
        <a:ext cx="1013960" cy="324467"/>
      </dsp:txXfrm>
    </dsp:sp>
    <dsp:sp modelId="{C9C4F2A5-9FF9-4068-BF74-3370BA5DDEFD}">
      <dsp:nvSpPr>
        <dsp:cNvPr id="0" name=""/>
        <dsp:cNvSpPr/>
      </dsp:nvSpPr>
      <dsp:spPr>
        <a:xfrm>
          <a:off x="3453668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CA65B-4D29-4B23-8BEA-7C501ED9FDB9}">
      <dsp:nvSpPr>
        <dsp:cNvPr id="0" name=""/>
        <dsp:cNvSpPr/>
      </dsp:nvSpPr>
      <dsp:spPr>
        <a:xfrm>
          <a:off x="3453668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4D5C1-A50D-4792-B14A-3D8B31150D0B}">
      <dsp:nvSpPr>
        <dsp:cNvPr id="0" name=""/>
        <dsp:cNvSpPr/>
      </dsp:nvSpPr>
      <dsp:spPr>
        <a:xfrm>
          <a:off x="3200178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C2: Methods</a:t>
          </a:r>
        </a:p>
      </dsp:txBody>
      <dsp:txXfrm>
        <a:off x="3200178" y="2251531"/>
        <a:ext cx="1013960" cy="324467"/>
      </dsp:txXfrm>
    </dsp:sp>
    <dsp:sp modelId="{5A5F8122-F539-4C9E-9553-137E9289397A}">
      <dsp:nvSpPr>
        <dsp:cNvPr id="0" name=""/>
        <dsp:cNvSpPr/>
      </dsp:nvSpPr>
      <dsp:spPr>
        <a:xfrm>
          <a:off x="3453668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A326B-AB82-4695-8B95-8A31B5E178BF}">
      <dsp:nvSpPr>
        <dsp:cNvPr id="0" name=""/>
        <dsp:cNvSpPr/>
      </dsp:nvSpPr>
      <dsp:spPr>
        <a:xfrm>
          <a:off x="3453668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5E742-D3A9-4EE4-869E-23AB4684B88E}">
      <dsp:nvSpPr>
        <dsp:cNvPr id="0" name=""/>
        <dsp:cNvSpPr/>
      </dsp:nvSpPr>
      <dsp:spPr>
        <a:xfrm>
          <a:off x="3200178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C3: Schedule</a:t>
          </a:r>
          <a:endParaRPr lang="en-US" sz="900" kern="1200" dirty="0"/>
        </a:p>
      </dsp:txBody>
      <dsp:txXfrm>
        <a:off x="3200178" y="2971443"/>
        <a:ext cx="1013960" cy="324467"/>
      </dsp:txXfrm>
    </dsp:sp>
    <dsp:sp modelId="{717D8FE5-485E-440E-AE6F-84DF9B215252}">
      <dsp:nvSpPr>
        <dsp:cNvPr id="0" name=""/>
        <dsp:cNvSpPr/>
      </dsp:nvSpPr>
      <dsp:spPr>
        <a:xfrm>
          <a:off x="3453668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322C1-B40D-49E8-8F5B-9E02BC515E75}">
      <dsp:nvSpPr>
        <dsp:cNvPr id="0" name=""/>
        <dsp:cNvSpPr/>
      </dsp:nvSpPr>
      <dsp:spPr>
        <a:xfrm>
          <a:off x="3453668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E6AB4-8EDB-494F-B772-8B43F3FFC2BC}">
      <dsp:nvSpPr>
        <dsp:cNvPr id="0" name=""/>
        <dsp:cNvSpPr/>
      </dsp:nvSpPr>
      <dsp:spPr>
        <a:xfrm>
          <a:off x="3200178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C4: Budget</a:t>
          </a:r>
          <a:endParaRPr lang="en-US" sz="900" kern="1200" dirty="0"/>
        </a:p>
      </dsp:txBody>
      <dsp:txXfrm>
        <a:off x="3200178" y="3691354"/>
        <a:ext cx="1013960" cy="324467"/>
      </dsp:txXfrm>
    </dsp:sp>
    <dsp:sp modelId="{51FF7D7A-63D4-4A0C-B991-1332875F05D1}">
      <dsp:nvSpPr>
        <dsp:cNvPr id="0" name=""/>
        <dsp:cNvSpPr/>
      </dsp:nvSpPr>
      <dsp:spPr>
        <a:xfrm>
          <a:off x="3453668" y="4320010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9D965-2D59-4FB7-BC37-A6E1818C84B8}">
      <dsp:nvSpPr>
        <dsp:cNvPr id="0" name=""/>
        <dsp:cNvSpPr/>
      </dsp:nvSpPr>
      <dsp:spPr>
        <a:xfrm>
          <a:off x="3453668" y="4320010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7B104-1E5D-40D1-B243-8EB0C8E79727}">
      <dsp:nvSpPr>
        <dsp:cNvPr id="0" name=""/>
        <dsp:cNvSpPr/>
      </dsp:nvSpPr>
      <dsp:spPr>
        <a:xfrm>
          <a:off x="3200178" y="4411266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C5: </a:t>
          </a:r>
          <a:r>
            <a:rPr lang="en-CA" sz="900" kern="1200" dirty="0" err="1"/>
            <a:t>Req’d</a:t>
          </a:r>
          <a:r>
            <a:rPr lang="en-CA" sz="900" kern="1200" dirty="0"/>
            <a:t> External Contributions</a:t>
          </a:r>
          <a:endParaRPr lang="en-US" sz="900" kern="1200" dirty="0"/>
        </a:p>
      </dsp:txBody>
      <dsp:txXfrm>
        <a:off x="3200178" y="4411266"/>
        <a:ext cx="1013960" cy="324467"/>
      </dsp:txXfrm>
    </dsp:sp>
    <dsp:sp modelId="{12ED9D47-9205-4E15-95B6-8F294F1B2907}">
      <dsp:nvSpPr>
        <dsp:cNvPr id="0" name=""/>
        <dsp:cNvSpPr/>
      </dsp:nvSpPr>
      <dsp:spPr>
        <a:xfrm>
          <a:off x="4021486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DCCC3B-BDC8-46FA-9D62-9C77148726EA}">
      <dsp:nvSpPr>
        <dsp:cNvPr id="0" name=""/>
        <dsp:cNvSpPr/>
      </dsp:nvSpPr>
      <dsp:spPr>
        <a:xfrm>
          <a:off x="4021486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0D416-502B-4322-AFA1-0022591E732F}">
      <dsp:nvSpPr>
        <dsp:cNvPr id="0" name=""/>
        <dsp:cNvSpPr/>
      </dsp:nvSpPr>
      <dsp:spPr>
        <a:xfrm>
          <a:off x="3767996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D: Study Prerequisites</a:t>
          </a:r>
          <a:endParaRPr lang="en-US" sz="900" kern="1200" dirty="0"/>
        </a:p>
      </dsp:txBody>
      <dsp:txXfrm>
        <a:off x="3767996" y="811707"/>
        <a:ext cx="1013960" cy="324467"/>
      </dsp:txXfrm>
    </dsp:sp>
    <dsp:sp modelId="{7097B737-8B1D-4A0E-8907-608D3BBEABF1}">
      <dsp:nvSpPr>
        <dsp:cNvPr id="0" name=""/>
        <dsp:cNvSpPr/>
      </dsp:nvSpPr>
      <dsp:spPr>
        <a:xfrm>
          <a:off x="4680560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C632C-54FA-4944-A56E-017C591D4A84}">
      <dsp:nvSpPr>
        <dsp:cNvPr id="0" name=""/>
        <dsp:cNvSpPr/>
      </dsp:nvSpPr>
      <dsp:spPr>
        <a:xfrm>
          <a:off x="4680560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10D36-F47A-4A25-B9FB-1E2391404A29}">
      <dsp:nvSpPr>
        <dsp:cNvPr id="0" name=""/>
        <dsp:cNvSpPr/>
      </dsp:nvSpPr>
      <dsp:spPr>
        <a:xfrm>
          <a:off x="4427070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D1: Ethics Approval</a:t>
          </a:r>
          <a:endParaRPr lang="en-US" sz="900" kern="1200" dirty="0"/>
        </a:p>
      </dsp:txBody>
      <dsp:txXfrm>
        <a:off x="4427070" y="1531619"/>
        <a:ext cx="1013960" cy="324467"/>
      </dsp:txXfrm>
    </dsp:sp>
    <dsp:sp modelId="{CAD9764D-BB79-4170-ADD5-B927EAED0C1A}">
      <dsp:nvSpPr>
        <dsp:cNvPr id="0" name=""/>
        <dsp:cNvSpPr/>
      </dsp:nvSpPr>
      <dsp:spPr>
        <a:xfrm>
          <a:off x="4680560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9D319-1DDB-4DF6-BB0F-4163021714AA}">
      <dsp:nvSpPr>
        <dsp:cNvPr id="0" name=""/>
        <dsp:cNvSpPr/>
      </dsp:nvSpPr>
      <dsp:spPr>
        <a:xfrm>
          <a:off x="4680560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2920A-AB37-4C6E-B13C-1DBBC6FF6870}">
      <dsp:nvSpPr>
        <dsp:cNvPr id="0" name=""/>
        <dsp:cNvSpPr/>
      </dsp:nvSpPr>
      <dsp:spPr>
        <a:xfrm>
          <a:off x="4427070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D2: Authority to Access Data</a:t>
          </a:r>
          <a:endParaRPr lang="en-US" sz="900" kern="1200" dirty="0"/>
        </a:p>
      </dsp:txBody>
      <dsp:txXfrm>
        <a:off x="4427070" y="2251531"/>
        <a:ext cx="1013960" cy="324467"/>
      </dsp:txXfrm>
    </dsp:sp>
    <dsp:sp modelId="{62A53271-0CE3-421E-BEFC-E00CE7D24308}">
      <dsp:nvSpPr>
        <dsp:cNvPr id="0" name=""/>
        <dsp:cNvSpPr/>
      </dsp:nvSpPr>
      <dsp:spPr>
        <a:xfrm>
          <a:off x="4680560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0C8D3-1FC2-4DBB-97F4-2FC1A9F0CEFF}">
      <dsp:nvSpPr>
        <dsp:cNvPr id="0" name=""/>
        <dsp:cNvSpPr/>
      </dsp:nvSpPr>
      <dsp:spPr>
        <a:xfrm>
          <a:off x="4680560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E566B-7386-4191-B5E8-D1DBF7674E86}">
      <dsp:nvSpPr>
        <dsp:cNvPr id="0" name=""/>
        <dsp:cNvSpPr/>
      </dsp:nvSpPr>
      <dsp:spPr>
        <a:xfrm>
          <a:off x="4427070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D3: Recruited Sites</a:t>
          </a:r>
          <a:endParaRPr lang="en-US" sz="900" kern="1200" dirty="0"/>
        </a:p>
      </dsp:txBody>
      <dsp:txXfrm>
        <a:off x="4427070" y="2971443"/>
        <a:ext cx="1013960" cy="324467"/>
      </dsp:txXfrm>
    </dsp:sp>
    <dsp:sp modelId="{5AC9C3B5-3736-4D2A-9B44-FCEC28DEDE76}">
      <dsp:nvSpPr>
        <dsp:cNvPr id="0" name=""/>
        <dsp:cNvSpPr/>
      </dsp:nvSpPr>
      <dsp:spPr>
        <a:xfrm>
          <a:off x="4680560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7521E-BD25-470E-A26A-1DAF0DBABCBC}">
      <dsp:nvSpPr>
        <dsp:cNvPr id="0" name=""/>
        <dsp:cNvSpPr/>
      </dsp:nvSpPr>
      <dsp:spPr>
        <a:xfrm>
          <a:off x="4680560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EEA26-08A2-4DB8-80AE-0162EBD5FD3A}">
      <dsp:nvSpPr>
        <dsp:cNvPr id="0" name=""/>
        <dsp:cNvSpPr/>
      </dsp:nvSpPr>
      <dsp:spPr>
        <a:xfrm>
          <a:off x="4427070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D4: Recruited Participants</a:t>
          </a:r>
          <a:endParaRPr lang="en-US" sz="900" kern="1200" dirty="0"/>
        </a:p>
      </dsp:txBody>
      <dsp:txXfrm>
        <a:off x="4427070" y="3691354"/>
        <a:ext cx="1013960" cy="324467"/>
      </dsp:txXfrm>
    </dsp:sp>
    <dsp:sp modelId="{F736A3B5-B681-48F2-9EC2-249B464EFAD5}">
      <dsp:nvSpPr>
        <dsp:cNvPr id="0" name=""/>
        <dsp:cNvSpPr/>
      </dsp:nvSpPr>
      <dsp:spPr>
        <a:xfrm>
          <a:off x="4680560" y="4320010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F15B9B-4DFA-4FE2-AC63-A7A7D453933D}">
      <dsp:nvSpPr>
        <dsp:cNvPr id="0" name=""/>
        <dsp:cNvSpPr/>
      </dsp:nvSpPr>
      <dsp:spPr>
        <a:xfrm>
          <a:off x="4680560" y="4320010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9E71-3FA3-4994-98DD-AFF98A33FD0D}">
      <dsp:nvSpPr>
        <dsp:cNvPr id="0" name=""/>
        <dsp:cNvSpPr/>
      </dsp:nvSpPr>
      <dsp:spPr>
        <a:xfrm>
          <a:off x="4427070" y="4411266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D5: All Other</a:t>
          </a:r>
          <a:endParaRPr lang="en-US" sz="900" kern="1200" dirty="0"/>
        </a:p>
      </dsp:txBody>
      <dsp:txXfrm>
        <a:off x="4427070" y="4411266"/>
        <a:ext cx="1013960" cy="324467"/>
      </dsp:txXfrm>
    </dsp:sp>
    <dsp:sp modelId="{ECCF4A30-FAFE-490C-BAC7-84DBD2F7EC34}">
      <dsp:nvSpPr>
        <dsp:cNvPr id="0" name=""/>
        <dsp:cNvSpPr/>
      </dsp:nvSpPr>
      <dsp:spPr>
        <a:xfrm>
          <a:off x="5248378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F6C9C-F146-4200-BFE7-83B4AF1EF176}">
      <dsp:nvSpPr>
        <dsp:cNvPr id="0" name=""/>
        <dsp:cNvSpPr/>
      </dsp:nvSpPr>
      <dsp:spPr>
        <a:xfrm>
          <a:off x="5248378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89419-961C-43B3-88FF-62BCC56F274B}">
      <dsp:nvSpPr>
        <dsp:cNvPr id="0" name=""/>
        <dsp:cNvSpPr/>
      </dsp:nvSpPr>
      <dsp:spPr>
        <a:xfrm>
          <a:off x="4994888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E: Research Study</a:t>
          </a:r>
          <a:endParaRPr lang="en-US" sz="900" kern="1200" dirty="0"/>
        </a:p>
      </dsp:txBody>
      <dsp:txXfrm>
        <a:off x="4994888" y="811707"/>
        <a:ext cx="1013960" cy="324467"/>
      </dsp:txXfrm>
    </dsp:sp>
    <dsp:sp modelId="{E197C44E-BE5A-4CA1-845A-AF3F514F8483}">
      <dsp:nvSpPr>
        <dsp:cNvPr id="0" name=""/>
        <dsp:cNvSpPr/>
      </dsp:nvSpPr>
      <dsp:spPr>
        <a:xfrm>
          <a:off x="5907452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DF1653-FD0D-4484-8F4D-518611F7DE30}">
      <dsp:nvSpPr>
        <dsp:cNvPr id="0" name=""/>
        <dsp:cNvSpPr/>
      </dsp:nvSpPr>
      <dsp:spPr>
        <a:xfrm>
          <a:off x="5907452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111C7-1426-44A9-8005-3A004C077FA4}">
      <dsp:nvSpPr>
        <dsp:cNvPr id="0" name=""/>
        <dsp:cNvSpPr/>
      </dsp:nvSpPr>
      <dsp:spPr>
        <a:xfrm>
          <a:off x="5653962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E1: Data</a:t>
          </a:r>
          <a:endParaRPr lang="en-US" sz="900" kern="1200" dirty="0"/>
        </a:p>
      </dsp:txBody>
      <dsp:txXfrm>
        <a:off x="5653962" y="1531619"/>
        <a:ext cx="1013960" cy="324467"/>
      </dsp:txXfrm>
    </dsp:sp>
    <dsp:sp modelId="{DC42D885-2A80-4198-B0FA-243A7EED762F}">
      <dsp:nvSpPr>
        <dsp:cNvPr id="0" name=""/>
        <dsp:cNvSpPr/>
      </dsp:nvSpPr>
      <dsp:spPr>
        <a:xfrm>
          <a:off x="5907452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6B952-ED52-42AF-AD8E-6FA6FCA4F0B7}">
      <dsp:nvSpPr>
        <dsp:cNvPr id="0" name=""/>
        <dsp:cNvSpPr/>
      </dsp:nvSpPr>
      <dsp:spPr>
        <a:xfrm>
          <a:off x="5907452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616D53-E087-4A00-A730-C1C8DF85CF19}">
      <dsp:nvSpPr>
        <dsp:cNvPr id="0" name=""/>
        <dsp:cNvSpPr/>
      </dsp:nvSpPr>
      <dsp:spPr>
        <a:xfrm>
          <a:off x="5653962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E2: Analyses</a:t>
          </a:r>
          <a:endParaRPr lang="en-US" sz="900" kern="1200" dirty="0"/>
        </a:p>
      </dsp:txBody>
      <dsp:txXfrm>
        <a:off x="5653962" y="2251531"/>
        <a:ext cx="1013960" cy="324467"/>
      </dsp:txXfrm>
    </dsp:sp>
    <dsp:sp modelId="{0B4D57BF-1D76-4127-9BE1-D713D001AF0B}">
      <dsp:nvSpPr>
        <dsp:cNvPr id="0" name=""/>
        <dsp:cNvSpPr/>
      </dsp:nvSpPr>
      <dsp:spPr>
        <a:xfrm>
          <a:off x="6566526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61210-51C6-45C7-9DFE-EBF90B0E2BCE}">
      <dsp:nvSpPr>
        <dsp:cNvPr id="0" name=""/>
        <dsp:cNvSpPr/>
      </dsp:nvSpPr>
      <dsp:spPr>
        <a:xfrm>
          <a:off x="6566526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D177C-E7BE-4800-99F8-957DF8D5D76B}">
      <dsp:nvSpPr>
        <dsp:cNvPr id="0" name=""/>
        <dsp:cNvSpPr/>
      </dsp:nvSpPr>
      <dsp:spPr>
        <a:xfrm>
          <a:off x="6313036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E2a: Outcome 1</a:t>
          </a:r>
          <a:endParaRPr lang="en-US" sz="900" kern="1200" dirty="0"/>
        </a:p>
      </dsp:txBody>
      <dsp:txXfrm>
        <a:off x="6313036" y="2971443"/>
        <a:ext cx="1013960" cy="324467"/>
      </dsp:txXfrm>
    </dsp:sp>
    <dsp:sp modelId="{EF683AFC-5685-4C2C-8CC3-22A4342C66DF}">
      <dsp:nvSpPr>
        <dsp:cNvPr id="0" name=""/>
        <dsp:cNvSpPr/>
      </dsp:nvSpPr>
      <dsp:spPr>
        <a:xfrm>
          <a:off x="6566526" y="3600098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69018-52E1-45B9-9B37-7A85C65BB92A}">
      <dsp:nvSpPr>
        <dsp:cNvPr id="0" name=""/>
        <dsp:cNvSpPr/>
      </dsp:nvSpPr>
      <dsp:spPr>
        <a:xfrm>
          <a:off x="6566526" y="3600098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8C505-8183-4337-9F87-821428A5C653}">
      <dsp:nvSpPr>
        <dsp:cNvPr id="0" name=""/>
        <dsp:cNvSpPr/>
      </dsp:nvSpPr>
      <dsp:spPr>
        <a:xfrm>
          <a:off x="6313036" y="3691354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E2b: Outcome 2</a:t>
          </a:r>
          <a:endParaRPr lang="en-US" sz="900" kern="1200" dirty="0"/>
        </a:p>
      </dsp:txBody>
      <dsp:txXfrm>
        <a:off x="6313036" y="3691354"/>
        <a:ext cx="1013960" cy="324467"/>
      </dsp:txXfrm>
    </dsp:sp>
    <dsp:sp modelId="{164E6631-9863-4B67-8CD4-44923A11662B}">
      <dsp:nvSpPr>
        <dsp:cNvPr id="0" name=""/>
        <dsp:cNvSpPr/>
      </dsp:nvSpPr>
      <dsp:spPr>
        <a:xfrm>
          <a:off x="7134344" y="720451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E3692B-01B7-4C34-91CC-19F9B1B81A76}">
      <dsp:nvSpPr>
        <dsp:cNvPr id="0" name=""/>
        <dsp:cNvSpPr/>
      </dsp:nvSpPr>
      <dsp:spPr>
        <a:xfrm>
          <a:off x="7134344" y="720451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291C6-24E4-4089-B015-1474ECF1C92C}">
      <dsp:nvSpPr>
        <dsp:cNvPr id="0" name=""/>
        <dsp:cNvSpPr/>
      </dsp:nvSpPr>
      <dsp:spPr>
        <a:xfrm>
          <a:off x="6880854" y="811707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F: Knowledge Translation &amp; Exchange (KTE)</a:t>
          </a:r>
          <a:endParaRPr lang="en-US" sz="900" kern="1200" dirty="0"/>
        </a:p>
      </dsp:txBody>
      <dsp:txXfrm>
        <a:off x="6880854" y="811707"/>
        <a:ext cx="1013960" cy="324467"/>
      </dsp:txXfrm>
    </dsp:sp>
    <dsp:sp modelId="{EA5DE034-11AB-4FB9-B94D-110423BB7738}">
      <dsp:nvSpPr>
        <dsp:cNvPr id="0" name=""/>
        <dsp:cNvSpPr/>
      </dsp:nvSpPr>
      <dsp:spPr>
        <a:xfrm>
          <a:off x="7793418" y="1440363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2DB041-E6D1-4F70-A195-E28C84BCF6A3}">
      <dsp:nvSpPr>
        <dsp:cNvPr id="0" name=""/>
        <dsp:cNvSpPr/>
      </dsp:nvSpPr>
      <dsp:spPr>
        <a:xfrm>
          <a:off x="7793418" y="1440363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4E717-5192-4A73-B52C-36316AB6E9D7}">
      <dsp:nvSpPr>
        <dsp:cNvPr id="0" name=""/>
        <dsp:cNvSpPr/>
      </dsp:nvSpPr>
      <dsp:spPr>
        <a:xfrm>
          <a:off x="7539928" y="1531619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F1: Publications</a:t>
          </a:r>
          <a:endParaRPr lang="en-US" sz="900" kern="1200" dirty="0"/>
        </a:p>
      </dsp:txBody>
      <dsp:txXfrm>
        <a:off x="7539928" y="1531619"/>
        <a:ext cx="1013960" cy="324467"/>
      </dsp:txXfrm>
    </dsp:sp>
    <dsp:sp modelId="{C45F4690-91C0-4623-95F7-A6E33D05BCE9}">
      <dsp:nvSpPr>
        <dsp:cNvPr id="0" name=""/>
        <dsp:cNvSpPr/>
      </dsp:nvSpPr>
      <dsp:spPr>
        <a:xfrm>
          <a:off x="7793418" y="2160274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3AA69-0F11-48B0-8C78-684DC77F4824}">
      <dsp:nvSpPr>
        <dsp:cNvPr id="0" name=""/>
        <dsp:cNvSpPr/>
      </dsp:nvSpPr>
      <dsp:spPr>
        <a:xfrm>
          <a:off x="7793418" y="2160274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FA6BF-3C8E-48D5-84DF-553597368674}">
      <dsp:nvSpPr>
        <dsp:cNvPr id="0" name=""/>
        <dsp:cNvSpPr/>
      </dsp:nvSpPr>
      <dsp:spPr>
        <a:xfrm>
          <a:off x="7539928" y="2251531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F2: Presentations</a:t>
          </a:r>
          <a:endParaRPr lang="en-US" sz="900" kern="1200" dirty="0"/>
        </a:p>
      </dsp:txBody>
      <dsp:txXfrm>
        <a:off x="7539928" y="2251531"/>
        <a:ext cx="1013960" cy="324467"/>
      </dsp:txXfrm>
    </dsp:sp>
    <dsp:sp modelId="{50B2BA95-57F2-497C-A316-50B0E1871461}">
      <dsp:nvSpPr>
        <dsp:cNvPr id="0" name=""/>
        <dsp:cNvSpPr/>
      </dsp:nvSpPr>
      <dsp:spPr>
        <a:xfrm>
          <a:off x="7793418" y="2880186"/>
          <a:ext cx="506980" cy="50698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8A710-B5C4-48E7-9988-41F581161343}">
      <dsp:nvSpPr>
        <dsp:cNvPr id="0" name=""/>
        <dsp:cNvSpPr/>
      </dsp:nvSpPr>
      <dsp:spPr>
        <a:xfrm>
          <a:off x="7793418" y="2880186"/>
          <a:ext cx="506980" cy="50698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2F22B-7F8E-4A68-A670-99684AEB44B7}">
      <dsp:nvSpPr>
        <dsp:cNvPr id="0" name=""/>
        <dsp:cNvSpPr/>
      </dsp:nvSpPr>
      <dsp:spPr>
        <a:xfrm>
          <a:off x="7539928" y="2971443"/>
          <a:ext cx="1013960" cy="32446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900" kern="1200" dirty="0"/>
            <a:t>F3: Final Thesis</a:t>
          </a:r>
          <a:endParaRPr lang="en-US" sz="900" kern="1200" dirty="0"/>
        </a:p>
      </dsp:txBody>
      <dsp:txXfrm>
        <a:off x="7539928" y="2971443"/>
        <a:ext cx="1013960" cy="32446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F235D0-0F2B-4831-B7F4-D5663EF0E747}">
      <dsp:nvSpPr>
        <dsp:cNvPr id="0" name=""/>
        <dsp:cNvSpPr/>
      </dsp:nvSpPr>
      <dsp:spPr>
        <a:xfrm>
          <a:off x="7304569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9AEF9-65C5-4CA7-A213-A8DAAFD11453}">
      <dsp:nvSpPr>
        <dsp:cNvPr id="0" name=""/>
        <dsp:cNvSpPr/>
      </dsp:nvSpPr>
      <dsp:spPr>
        <a:xfrm>
          <a:off x="7304569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265EB-C0E2-4C0D-9405-598A522D6BC7}">
      <dsp:nvSpPr>
        <dsp:cNvPr id="0" name=""/>
        <dsp:cNvSpPr/>
      </dsp:nvSpPr>
      <dsp:spPr>
        <a:xfrm>
          <a:off x="7304569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6D9A5-90A6-4BF9-86B6-35208ED003DE}">
      <dsp:nvSpPr>
        <dsp:cNvPr id="0" name=""/>
        <dsp:cNvSpPr/>
      </dsp:nvSpPr>
      <dsp:spPr>
        <a:xfrm>
          <a:off x="3995852" y="937091"/>
          <a:ext cx="3308716" cy="287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0"/>
              </a:lnTo>
              <a:lnTo>
                <a:pt x="3308716" y="143560"/>
              </a:lnTo>
              <a:lnTo>
                <a:pt x="3308716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FCAE-D957-4C26-89BE-090A7395E7D1}">
      <dsp:nvSpPr>
        <dsp:cNvPr id="0" name=""/>
        <dsp:cNvSpPr/>
      </dsp:nvSpPr>
      <dsp:spPr>
        <a:xfrm>
          <a:off x="3995852" y="937091"/>
          <a:ext cx="1654358" cy="287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3560"/>
              </a:lnTo>
              <a:lnTo>
                <a:pt x="1654358" y="143560"/>
              </a:lnTo>
              <a:lnTo>
                <a:pt x="1654358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FBD3D-8301-458C-BFEB-84A08CEC8B6E}">
      <dsp:nvSpPr>
        <dsp:cNvPr id="0" name=""/>
        <dsp:cNvSpPr/>
      </dsp:nvSpPr>
      <dsp:spPr>
        <a:xfrm>
          <a:off x="3995852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A6194-985E-4309-AD00-3C994600B18F}">
      <dsp:nvSpPr>
        <dsp:cNvPr id="0" name=""/>
        <dsp:cNvSpPr/>
      </dsp:nvSpPr>
      <dsp:spPr>
        <a:xfrm>
          <a:off x="3995852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0E80B-B7B1-4265-9490-D1EFB8E4BED4}">
      <dsp:nvSpPr>
        <dsp:cNvPr id="0" name=""/>
        <dsp:cNvSpPr/>
      </dsp:nvSpPr>
      <dsp:spPr>
        <a:xfrm>
          <a:off x="3995852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D015D0-3EE9-4392-8591-95A1CA48F624}">
      <dsp:nvSpPr>
        <dsp:cNvPr id="0" name=""/>
        <dsp:cNvSpPr/>
      </dsp:nvSpPr>
      <dsp:spPr>
        <a:xfrm>
          <a:off x="3950132" y="937091"/>
          <a:ext cx="91440" cy="287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372CA8-3E47-40B6-A15D-6846C39E4A5A}">
      <dsp:nvSpPr>
        <dsp:cNvPr id="0" name=""/>
        <dsp:cNvSpPr/>
      </dsp:nvSpPr>
      <dsp:spPr>
        <a:xfrm>
          <a:off x="2341494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F86BA-2DC1-41DD-8246-1D9EC4C93125}">
      <dsp:nvSpPr>
        <dsp:cNvPr id="0" name=""/>
        <dsp:cNvSpPr/>
      </dsp:nvSpPr>
      <dsp:spPr>
        <a:xfrm>
          <a:off x="2341494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BA390-02F5-4D63-8339-2BAAD991232A}">
      <dsp:nvSpPr>
        <dsp:cNvPr id="0" name=""/>
        <dsp:cNvSpPr/>
      </dsp:nvSpPr>
      <dsp:spPr>
        <a:xfrm>
          <a:off x="2341494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10443-D905-469D-909C-0E9BF45C8313}">
      <dsp:nvSpPr>
        <dsp:cNvPr id="0" name=""/>
        <dsp:cNvSpPr/>
      </dsp:nvSpPr>
      <dsp:spPr>
        <a:xfrm>
          <a:off x="2341494" y="937091"/>
          <a:ext cx="1654358" cy="287120"/>
        </a:xfrm>
        <a:custGeom>
          <a:avLst/>
          <a:gdLst/>
          <a:ahLst/>
          <a:cxnLst/>
          <a:rect l="0" t="0" r="0" b="0"/>
          <a:pathLst>
            <a:path>
              <a:moveTo>
                <a:pt x="1654358" y="0"/>
              </a:moveTo>
              <a:lnTo>
                <a:pt x="1654358" y="143560"/>
              </a:lnTo>
              <a:lnTo>
                <a:pt x="0" y="143560"/>
              </a:lnTo>
              <a:lnTo>
                <a:pt x="0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B3EDD8-DF0D-440D-AA55-E23D8A1FAFA8}">
      <dsp:nvSpPr>
        <dsp:cNvPr id="0" name=""/>
        <dsp:cNvSpPr/>
      </dsp:nvSpPr>
      <dsp:spPr>
        <a:xfrm>
          <a:off x="687135" y="1907830"/>
          <a:ext cx="628929" cy="2351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1650"/>
              </a:lnTo>
              <a:lnTo>
                <a:pt x="628929" y="23516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BFC44-4CB6-40CD-807E-640C9CC1A709}">
      <dsp:nvSpPr>
        <dsp:cNvPr id="0" name=""/>
        <dsp:cNvSpPr/>
      </dsp:nvSpPr>
      <dsp:spPr>
        <a:xfrm>
          <a:off x="687135" y="1907830"/>
          <a:ext cx="628929" cy="1380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910"/>
              </a:lnTo>
              <a:lnTo>
                <a:pt x="628929" y="13809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F802C-9632-4338-AE01-EE62DF4DBEBF}">
      <dsp:nvSpPr>
        <dsp:cNvPr id="0" name=""/>
        <dsp:cNvSpPr/>
      </dsp:nvSpPr>
      <dsp:spPr>
        <a:xfrm>
          <a:off x="687135" y="1907830"/>
          <a:ext cx="628929" cy="41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171"/>
              </a:lnTo>
              <a:lnTo>
                <a:pt x="628929" y="4101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80C429-B4E7-49F8-8297-8D39AB1FE078}">
      <dsp:nvSpPr>
        <dsp:cNvPr id="0" name=""/>
        <dsp:cNvSpPr/>
      </dsp:nvSpPr>
      <dsp:spPr>
        <a:xfrm>
          <a:off x="687135" y="937091"/>
          <a:ext cx="3308716" cy="287120"/>
        </a:xfrm>
        <a:custGeom>
          <a:avLst/>
          <a:gdLst/>
          <a:ahLst/>
          <a:cxnLst/>
          <a:rect l="0" t="0" r="0" b="0"/>
          <a:pathLst>
            <a:path>
              <a:moveTo>
                <a:pt x="3308716" y="0"/>
              </a:moveTo>
              <a:lnTo>
                <a:pt x="3308716" y="143560"/>
              </a:lnTo>
              <a:lnTo>
                <a:pt x="0" y="143560"/>
              </a:lnTo>
              <a:lnTo>
                <a:pt x="0" y="2871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B2D2A-E928-4C50-9E5E-307CB3405C17}">
      <dsp:nvSpPr>
        <dsp:cNvPr id="0" name=""/>
        <dsp:cNvSpPr/>
      </dsp:nvSpPr>
      <dsp:spPr>
        <a:xfrm>
          <a:off x="3654042" y="253472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009FD-B387-43CE-89FD-3C50C41FA1CE}">
      <dsp:nvSpPr>
        <dsp:cNvPr id="0" name=""/>
        <dsp:cNvSpPr/>
      </dsp:nvSpPr>
      <dsp:spPr>
        <a:xfrm>
          <a:off x="3654042" y="253472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2E6BA-651A-47DE-800C-9EC8D1F43A31}">
      <dsp:nvSpPr>
        <dsp:cNvPr id="0" name=""/>
        <dsp:cNvSpPr/>
      </dsp:nvSpPr>
      <dsp:spPr>
        <a:xfrm>
          <a:off x="3312233" y="37652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 Research Study/Trial (AGD)</a:t>
          </a:r>
          <a:endParaRPr lang="en-US" sz="1200" kern="1200" dirty="0">
            <a:latin typeface="+mj-lt"/>
          </a:endParaRPr>
        </a:p>
      </dsp:txBody>
      <dsp:txXfrm>
        <a:off x="3312233" y="376523"/>
        <a:ext cx="1367238" cy="437516"/>
      </dsp:txXfrm>
    </dsp:sp>
    <dsp:sp modelId="{AD6CFC43-4636-46BC-B7D1-E04AA6727DB4}">
      <dsp:nvSpPr>
        <dsp:cNvPr id="0" name=""/>
        <dsp:cNvSpPr/>
      </dsp:nvSpPr>
      <dsp:spPr>
        <a:xfrm>
          <a:off x="345325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02F56-3793-4E69-94FB-A85E1FBA6184}">
      <dsp:nvSpPr>
        <dsp:cNvPr id="0" name=""/>
        <dsp:cNvSpPr/>
      </dsp:nvSpPr>
      <dsp:spPr>
        <a:xfrm>
          <a:off x="345325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86DBC-4B6E-4763-9837-219B117DC390}">
      <dsp:nvSpPr>
        <dsp:cNvPr id="0" name=""/>
        <dsp:cNvSpPr/>
      </dsp:nvSpPr>
      <dsp:spPr>
        <a:xfrm>
          <a:off x="3516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 A: Governance &amp; Management (AGD)</a:t>
          </a:r>
        </a:p>
      </dsp:txBody>
      <dsp:txXfrm>
        <a:off x="3516" y="1347263"/>
        <a:ext cx="1367238" cy="437516"/>
      </dsp:txXfrm>
    </dsp:sp>
    <dsp:sp modelId="{B90F7C83-D13F-4946-91EF-10CCB380CDBF}">
      <dsp:nvSpPr>
        <dsp:cNvPr id="0" name=""/>
        <dsp:cNvSpPr/>
      </dsp:nvSpPr>
      <dsp:spPr>
        <a:xfrm>
          <a:off x="1234030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DBBD59-4105-4572-ABAD-239B0649AA2B}">
      <dsp:nvSpPr>
        <dsp:cNvPr id="0" name=""/>
        <dsp:cNvSpPr/>
      </dsp:nvSpPr>
      <dsp:spPr>
        <a:xfrm>
          <a:off x="1234030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E5AF20-0596-42DE-9569-41312729A1C9}">
      <dsp:nvSpPr>
        <dsp:cNvPr id="0" name=""/>
        <dsp:cNvSpPr/>
      </dsp:nvSpPr>
      <dsp:spPr>
        <a:xfrm>
          <a:off x="892221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A1: Steering Committee Meetings (KJH)</a:t>
          </a:r>
        </a:p>
      </dsp:txBody>
      <dsp:txXfrm>
        <a:off x="892221" y="2318002"/>
        <a:ext cx="1367238" cy="437516"/>
      </dsp:txXfrm>
    </dsp:sp>
    <dsp:sp modelId="{3775EEBE-793D-4918-B7E6-8119D41590E3}">
      <dsp:nvSpPr>
        <dsp:cNvPr id="0" name=""/>
        <dsp:cNvSpPr/>
      </dsp:nvSpPr>
      <dsp:spPr>
        <a:xfrm>
          <a:off x="1234030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CC8DB9-4E00-4DB4-9836-1D92D579F7DE}">
      <dsp:nvSpPr>
        <dsp:cNvPr id="0" name=""/>
        <dsp:cNvSpPr/>
      </dsp:nvSpPr>
      <dsp:spPr>
        <a:xfrm>
          <a:off x="1234030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6F5820-AABB-4A82-9B05-1AA096913379}">
      <dsp:nvSpPr>
        <dsp:cNvPr id="0" name=""/>
        <dsp:cNvSpPr/>
      </dsp:nvSpPr>
      <dsp:spPr>
        <a:xfrm>
          <a:off x="892221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A2: Core Team Meetings (KJH)</a:t>
          </a:r>
        </a:p>
      </dsp:txBody>
      <dsp:txXfrm>
        <a:off x="892221" y="3288741"/>
        <a:ext cx="1367238" cy="437516"/>
      </dsp:txXfrm>
    </dsp:sp>
    <dsp:sp modelId="{3C4B79D4-BE6D-4DDC-A239-5682C2645421}">
      <dsp:nvSpPr>
        <dsp:cNvPr id="0" name=""/>
        <dsp:cNvSpPr/>
      </dsp:nvSpPr>
      <dsp:spPr>
        <a:xfrm>
          <a:off x="1234030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A4E12-FB48-432F-98AF-5940C4BC1CF3}">
      <dsp:nvSpPr>
        <dsp:cNvPr id="0" name=""/>
        <dsp:cNvSpPr/>
      </dsp:nvSpPr>
      <dsp:spPr>
        <a:xfrm>
          <a:off x="1234030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EEC2A-CD63-426C-BEA7-7C4E44F5F673}">
      <dsp:nvSpPr>
        <dsp:cNvPr id="0" name=""/>
        <dsp:cNvSpPr/>
      </dsp:nvSpPr>
      <dsp:spPr>
        <a:xfrm>
          <a:off x="892221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A3: Status Reports (KJH)</a:t>
          </a:r>
        </a:p>
      </dsp:txBody>
      <dsp:txXfrm>
        <a:off x="892221" y="4259480"/>
        <a:ext cx="1367238" cy="437516"/>
      </dsp:txXfrm>
    </dsp:sp>
    <dsp:sp modelId="{1D9BA3AB-FDA8-4482-A17D-1ABA9545FC97}">
      <dsp:nvSpPr>
        <dsp:cNvPr id="0" name=""/>
        <dsp:cNvSpPr/>
      </dsp:nvSpPr>
      <dsp:spPr>
        <a:xfrm>
          <a:off x="1999684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347A6-68F0-4A4A-AE08-9691744DFBB3}">
      <dsp:nvSpPr>
        <dsp:cNvPr id="0" name=""/>
        <dsp:cNvSpPr/>
      </dsp:nvSpPr>
      <dsp:spPr>
        <a:xfrm>
          <a:off x="1999684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840E9-B0C4-426E-A4E8-03419E44896D}">
      <dsp:nvSpPr>
        <dsp:cNvPr id="0" name=""/>
        <dsp:cNvSpPr/>
      </dsp:nvSpPr>
      <dsp:spPr>
        <a:xfrm>
          <a:off x="1657874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B: Research Plan (AGD)</a:t>
          </a:r>
        </a:p>
      </dsp:txBody>
      <dsp:txXfrm>
        <a:off x="1657874" y="1347263"/>
        <a:ext cx="1367238" cy="437516"/>
      </dsp:txXfrm>
    </dsp:sp>
    <dsp:sp modelId="{954B16D5-6CEC-4409-B6C0-636F10AF58FA}">
      <dsp:nvSpPr>
        <dsp:cNvPr id="0" name=""/>
        <dsp:cNvSpPr/>
      </dsp:nvSpPr>
      <dsp:spPr>
        <a:xfrm>
          <a:off x="2888389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E1074-6AFC-4B67-A152-E345A3AA060F}">
      <dsp:nvSpPr>
        <dsp:cNvPr id="0" name=""/>
        <dsp:cNvSpPr/>
      </dsp:nvSpPr>
      <dsp:spPr>
        <a:xfrm>
          <a:off x="2888389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6A77B-8A5E-41E5-A9C2-88A9373F764A}">
      <dsp:nvSpPr>
        <dsp:cNvPr id="0" name=""/>
        <dsp:cNvSpPr/>
      </dsp:nvSpPr>
      <dsp:spPr>
        <a:xfrm>
          <a:off x="2546579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B1: Research Question(s) (AGD)</a:t>
          </a:r>
        </a:p>
      </dsp:txBody>
      <dsp:txXfrm>
        <a:off x="2546579" y="2318002"/>
        <a:ext cx="1367238" cy="437516"/>
      </dsp:txXfrm>
    </dsp:sp>
    <dsp:sp modelId="{934D381C-ADE4-4DC3-BFE0-13889FE4DB1A}">
      <dsp:nvSpPr>
        <dsp:cNvPr id="0" name=""/>
        <dsp:cNvSpPr/>
      </dsp:nvSpPr>
      <dsp:spPr>
        <a:xfrm>
          <a:off x="2888389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DF727-DD17-464B-AFE0-A7CF0644CB1C}">
      <dsp:nvSpPr>
        <dsp:cNvPr id="0" name=""/>
        <dsp:cNvSpPr/>
      </dsp:nvSpPr>
      <dsp:spPr>
        <a:xfrm>
          <a:off x="2888389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04E52-BD14-4C84-A9AC-5C01BF085F2F}">
      <dsp:nvSpPr>
        <dsp:cNvPr id="0" name=""/>
        <dsp:cNvSpPr/>
      </dsp:nvSpPr>
      <dsp:spPr>
        <a:xfrm>
          <a:off x="2546579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B2: </a:t>
          </a:r>
          <a:r>
            <a:rPr lang="en-US" sz="1200" kern="1200" dirty="0">
              <a:latin typeface="+mj-lt"/>
            </a:rPr>
            <a:t>Intervention &amp; Study Plan (AGD)</a:t>
          </a:r>
          <a:endParaRPr lang="en-CA" sz="1200" kern="1200" dirty="0">
            <a:latin typeface="+mj-lt"/>
          </a:endParaRPr>
        </a:p>
      </dsp:txBody>
      <dsp:txXfrm>
        <a:off x="2546579" y="3288741"/>
        <a:ext cx="1367238" cy="437516"/>
      </dsp:txXfrm>
    </dsp:sp>
    <dsp:sp modelId="{858C658E-7257-4F3A-88C0-5DDEE2FAB124}">
      <dsp:nvSpPr>
        <dsp:cNvPr id="0" name=""/>
        <dsp:cNvSpPr/>
      </dsp:nvSpPr>
      <dsp:spPr>
        <a:xfrm>
          <a:off x="2888389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14BF8-71E1-4767-970B-0E86C28A2D01}">
      <dsp:nvSpPr>
        <dsp:cNvPr id="0" name=""/>
        <dsp:cNvSpPr/>
      </dsp:nvSpPr>
      <dsp:spPr>
        <a:xfrm>
          <a:off x="2888389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C7982F-54EE-43C8-8F97-7B223163F679}">
      <dsp:nvSpPr>
        <dsp:cNvPr id="0" name=""/>
        <dsp:cNvSpPr/>
      </dsp:nvSpPr>
      <dsp:spPr>
        <a:xfrm>
          <a:off x="2546579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+mj-lt"/>
            </a:rPr>
            <a:t>B3: Regulatory &amp; Other Approvals (SU)</a:t>
          </a:r>
          <a:endParaRPr lang="en-CA" sz="1200" kern="1200" dirty="0">
            <a:latin typeface="+mj-lt"/>
          </a:endParaRPr>
        </a:p>
      </dsp:txBody>
      <dsp:txXfrm>
        <a:off x="2546579" y="4259480"/>
        <a:ext cx="1367238" cy="437516"/>
      </dsp:txXfrm>
    </dsp:sp>
    <dsp:sp modelId="{E10D8D34-F72A-48E4-A3E8-5D23F78AAFF2}">
      <dsp:nvSpPr>
        <dsp:cNvPr id="0" name=""/>
        <dsp:cNvSpPr/>
      </dsp:nvSpPr>
      <dsp:spPr>
        <a:xfrm>
          <a:off x="3654042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B4A72-ACCB-408A-A3C4-99E076E4E6A4}">
      <dsp:nvSpPr>
        <dsp:cNvPr id="0" name=""/>
        <dsp:cNvSpPr/>
      </dsp:nvSpPr>
      <dsp:spPr>
        <a:xfrm>
          <a:off x="3654042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7B1238-1D82-40CE-986E-C0B173E6E11C}">
      <dsp:nvSpPr>
        <dsp:cNvPr id="0" name=""/>
        <dsp:cNvSpPr/>
      </dsp:nvSpPr>
      <dsp:spPr>
        <a:xfrm>
          <a:off x="3312233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C: Study Implementation (SU)</a:t>
          </a:r>
        </a:p>
      </dsp:txBody>
      <dsp:txXfrm>
        <a:off x="3312233" y="1347263"/>
        <a:ext cx="1367238" cy="437516"/>
      </dsp:txXfrm>
    </dsp:sp>
    <dsp:sp modelId="{5C99BA9F-3CCD-4531-A884-FDD9A211380A}">
      <dsp:nvSpPr>
        <dsp:cNvPr id="0" name=""/>
        <dsp:cNvSpPr/>
      </dsp:nvSpPr>
      <dsp:spPr>
        <a:xfrm>
          <a:off x="4542747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4DEFA-5A00-4D6A-8790-9C11D40886FB}">
      <dsp:nvSpPr>
        <dsp:cNvPr id="0" name=""/>
        <dsp:cNvSpPr/>
      </dsp:nvSpPr>
      <dsp:spPr>
        <a:xfrm>
          <a:off x="4542747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9242D-13AB-41F7-AB77-AC6CB44B2B07}">
      <dsp:nvSpPr>
        <dsp:cNvPr id="0" name=""/>
        <dsp:cNvSpPr/>
      </dsp:nvSpPr>
      <dsp:spPr>
        <a:xfrm>
          <a:off x="4200938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C1: Data Management System (PAP)</a:t>
          </a:r>
        </a:p>
      </dsp:txBody>
      <dsp:txXfrm>
        <a:off x="4200938" y="2318002"/>
        <a:ext cx="1367238" cy="437516"/>
      </dsp:txXfrm>
    </dsp:sp>
    <dsp:sp modelId="{C875A3E1-EAF2-46BD-8DE9-3BCF267C85B7}">
      <dsp:nvSpPr>
        <dsp:cNvPr id="0" name=""/>
        <dsp:cNvSpPr/>
      </dsp:nvSpPr>
      <dsp:spPr>
        <a:xfrm>
          <a:off x="4542747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D97DD-3990-480B-A8B6-FCCFDAEB8F8F}">
      <dsp:nvSpPr>
        <dsp:cNvPr id="0" name=""/>
        <dsp:cNvSpPr/>
      </dsp:nvSpPr>
      <dsp:spPr>
        <a:xfrm>
          <a:off x="4542747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9A662-D561-45CF-A8A3-20F867A160FF}">
      <dsp:nvSpPr>
        <dsp:cNvPr id="0" name=""/>
        <dsp:cNvSpPr/>
      </dsp:nvSpPr>
      <dsp:spPr>
        <a:xfrm>
          <a:off x="4200938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C2: Recruitment (SU)</a:t>
          </a:r>
        </a:p>
      </dsp:txBody>
      <dsp:txXfrm>
        <a:off x="4200938" y="3288741"/>
        <a:ext cx="1367238" cy="437516"/>
      </dsp:txXfrm>
    </dsp:sp>
    <dsp:sp modelId="{6BD4DA15-DDF2-4DE0-97FF-F663F9229A0F}">
      <dsp:nvSpPr>
        <dsp:cNvPr id="0" name=""/>
        <dsp:cNvSpPr/>
      </dsp:nvSpPr>
      <dsp:spPr>
        <a:xfrm>
          <a:off x="4542747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EC6EFF-4920-4591-B2FF-A614FFB0CA14}">
      <dsp:nvSpPr>
        <dsp:cNvPr id="0" name=""/>
        <dsp:cNvSpPr/>
      </dsp:nvSpPr>
      <dsp:spPr>
        <a:xfrm>
          <a:off x="4542747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E9578-F194-4EE9-A716-C44CFB18FBA0}">
      <dsp:nvSpPr>
        <dsp:cNvPr id="0" name=""/>
        <dsp:cNvSpPr/>
      </dsp:nvSpPr>
      <dsp:spPr>
        <a:xfrm>
          <a:off x="4200938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C3: Collected Data (SU)</a:t>
          </a:r>
        </a:p>
      </dsp:txBody>
      <dsp:txXfrm>
        <a:off x="4200938" y="4259480"/>
        <a:ext cx="1367238" cy="437516"/>
      </dsp:txXfrm>
    </dsp:sp>
    <dsp:sp modelId="{EE85F9CF-1C27-4FAC-AAFC-AC20B362ECFA}">
      <dsp:nvSpPr>
        <dsp:cNvPr id="0" name=""/>
        <dsp:cNvSpPr/>
      </dsp:nvSpPr>
      <dsp:spPr>
        <a:xfrm>
          <a:off x="5308401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25321C-841F-490A-AEC7-0B27E080DA47}">
      <dsp:nvSpPr>
        <dsp:cNvPr id="0" name=""/>
        <dsp:cNvSpPr/>
      </dsp:nvSpPr>
      <dsp:spPr>
        <a:xfrm>
          <a:off x="5308401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ED91B-3A5C-43BB-995B-2AD0AB56C810}">
      <dsp:nvSpPr>
        <dsp:cNvPr id="0" name=""/>
        <dsp:cNvSpPr/>
      </dsp:nvSpPr>
      <dsp:spPr>
        <a:xfrm>
          <a:off x="4966591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D: Analyses &amp; Results (SU)</a:t>
          </a:r>
        </a:p>
      </dsp:txBody>
      <dsp:txXfrm>
        <a:off x="4966591" y="1347263"/>
        <a:ext cx="1367238" cy="437516"/>
      </dsp:txXfrm>
    </dsp:sp>
    <dsp:sp modelId="{9AD03380-7C99-40AE-8091-E5B5C46DB8D7}">
      <dsp:nvSpPr>
        <dsp:cNvPr id="0" name=""/>
        <dsp:cNvSpPr/>
      </dsp:nvSpPr>
      <dsp:spPr>
        <a:xfrm>
          <a:off x="6962759" y="1224211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EDBD8-AD12-42C3-B70B-BB7471090FDE}">
      <dsp:nvSpPr>
        <dsp:cNvPr id="0" name=""/>
        <dsp:cNvSpPr/>
      </dsp:nvSpPr>
      <dsp:spPr>
        <a:xfrm>
          <a:off x="6962759" y="1224211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1E4048-DA7B-4D50-A395-CD0AA224DF79}">
      <dsp:nvSpPr>
        <dsp:cNvPr id="0" name=""/>
        <dsp:cNvSpPr/>
      </dsp:nvSpPr>
      <dsp:spPr>
        <a:xfrm>
          <a:off x="6620950" y="1347263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E: Knowledge Translation (PAP)</a:t>
          </a:r>
        </a:p>
      </dsp:txBody>
      <dsp:txXfrm>
        <a:off x="6620950" y="1347263"/>
        <a:ext cx="1367238" cy="437516"/>
      </dsp:txXfrm>
    </dsp:sp>
    <dsp:sp modelId="{8E4B423A-27EE-47DB-8B55-7CFA58FA7B9F}">
      <dsp:nvSpPr>
        <dsp:cNvPr id="0" name=""/>
        <dsp:cNvSpPr/>
      </dsp:nvSpPr>
      <dsp:spPr>
        <a:xfrm>
          <a:off x="7851464" y="219495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6473-E339-4D2A-8B10-E255728E3BBF}">
      <dsp:nvSpPr>
        <dsp:cNvPr id="0" name=""/>
        <dsp:cNvSpPr/>
      </dsp:nvSpPr>
      <dsp:spPr>
        <a:xfrm>
          <a:off x="7851464" y="219495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2E574-B9F6-42A7-9071-02A9FC2E58D3}">
      <dsp:nvSpPr>
        <dsp:cNvPr id="0" name=""/>
        <dsp:cNvSpPr/>
      </dsp:nvSpPr>
      <dsp:spPr>
        <a:xfrm>
          <a:off x="7509655" y="2318002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+mj-lt"/>
            </a:rPr>
            <a:t>E1: Mtgs w Knowledge Users (PAP)</a:t>
          </a:r>
          <a:endParaRPr lang="en-CA" sz="1200" kern="1200" dirty="0">
            <a:latin typeface="+mj-lt"/>
          </a:endParaRPr>
        </a:p>
      </dsp:txBody>
      <dsp:txXfrm>
        <a:off x="7509655" y="2318002"/>
        <a:ext cx="1367238" cy="437516"/>
      </dsp:txXfrm>
    </dsp:sp>
    <dsp:sp modelId="{B461A13E-4D64-4915-8B60-527B7DED0699}">
      <dsp:nvSpPr>
        <dsp:cNvPr id="0" name=""/>
        <dsp:cNvSpPr/>
      </dsp:nvSpPr>
      <dsp:spPr>
        <a:xfrm>
          <a:off x="7851464" y="3165690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076E3B-1FB8-4D3B-A78A-FD7A1DBC693F}">
      <dsp:nvSpPr>
        <dsp:cNvPr id="0" name=""/>
        <dsp:cNvSpPr/>
      </dsp:nvSpPr>
      <dsp:spPr>
        <a:xfrm>
          <a:off x="7851464" y="3165690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1B0E5-AC34-4659-8762-748882FF13A6}">
      <dsp:nvSpPr>
        <dsp:cNvPr id="0" name=""/>
        <dsp:cNvSpPr/>
      </dsp:nvSpPr>
      <dsp:spPr>
        <a:xfrm>
          <a:off x="7509655" y="3288741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E2: Publications (Leads TBD)</a:t>
          </a:r>
        </a:p>
      </dsp:txBody>
      <dsp:txXfrm>
        <a:off x="7509655" y="3288741"/>
        <a:ext cx="1367238" cy="437516"/>
      </dsp:txXfrm>
    </dsp:sp>
    <dsp:sp modelId="{C85F0EF0-1BBE-44CA-932C-BC175793A778}">
      <dsp:nvSpPr>
        <dsp:cNvPr id="0" name=""/>
        <dsp:cNvSpPr/>
      </dsp:nvSpPr>
      <dsp:spPr>
        <a:xfrm>
          <a:off x="7851464" y="4136429"/>
          <a:ext cx="683619" cy="683619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06D453-211E-420B-A0DE-95FE5492813F}">
      <dsp:nvSpPr>
        <dsp:cNvPr id="0" name=""/>
        <dsp:cNvSpPr/>
      </dsp:nvSpPr>
      <dsp:spPr>
        <a:xfrm>
          <a:off x="7851464" y="4136429"/>
          <a:ext cx="683619" cy="683619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40962-A085-4EE6-8979-C2EFA9D2D571}">
      <dsp:nvSpPr>
        <dsp:cNvPr id="0" name=""/>
        <dsp:cNvSpPr/>
      </dsp:nvSpPr>
      <dsp:spPr>
        <a:xfrm>
          <a:off x="7509655" y="4259480"/>
          <a:ext cx="1367238" cy="43751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200" kern="1200" dirty="0">
              <a:latin typeface="+mj-lt"/>
            </a:rPr>
            <a:t>E3: Summit (PAP)</a:t>
          </a:r>
        </a:p>
      </dsp:txBody>
      <dsp:txXfrm>
        <a:off x="7509655" y="4259480"/>
        <a:ext cx="1367238" cy="4375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D3C274-FDA3-428A-8832-6CFB26B45DC1}">
      <dsp:nvSpPr>
        <dsp:cNvPr id="0" name=""/>
        <dsp:cNvSpPr/>
      </dsp:nvSpPr>
      <dsp:spPr>
        <a:xfrm>
          <a:off x="5302419" y="1826690"/>
          <a:ext cx="2729795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2729795" y="157922"/>
              </a:lnTo>
              <a:lnTo>
                <a:pt x="2729795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601A56-87B0-4B5E-B0CC-A5E395B8FBD5}">
      <dsp:nvSpPr>
        <dsp:cNvPr id="0" name=""/>
        <dsp:cNvSpPr/>
      </dsp:nvSpPr>
      <dsp:spPr>
        <a:xfrm>
          <a:off x="5302419" y="1826690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909931" y="157922"/>
              </a:lnTo>
              <a:lnTo>
                <a:pt x="909931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D83AB-5399-4FC6-A5B9-B3EBE684B317}">
      <dsp:nvSpPr>
        <dsp:cNvPr id="0" name=""/>
        <dsp:cNvSpPr/>
      </dsp:nvSpPr>
      <dsp:spPr>
        <a:xfrm>
          <a:off x="4392488" y="1826690"/>
          <a:ext cx="909931" cy="315844"/>
        </a:xfrm>
        <a:custGeom>
          <a:avLst/>
          <a:gdLst/>
          <a:ahLst/>
          <a:cxnLst/>
          <a:rect l="0" t="0" r="0" b="0"/>
          <a:pathLst>
            <a:path>
              <a:moveTo>
                <a:pt x="909931" y="0"/>
              </a:moveTo>
              <a:lnTo>
                <a:pt x="909931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92C56-523A-46FD-80A3-7D4492B2BC97}">
      <dsp:nvSpPr>
        <dsp:cNvPr id="0" name=""/>
        <dsp:cNvSpPr/>
      </dsp:nvSpPr>
      <dsp:spPr>
        <a:xfrm>
          <a:off x="2572624" y="2894544"/>
          <a:ext cx="1819863" cy="31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22"/>
              </a:lnTo>
              <a:lnTo>
                <a:pt x="1819863" y="157922"/>
              </a:lnTo>
              <a:lnTo>
                <a:pt x="1819863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8BBB4-D1BB-4D08-816F-025BBDACD734}">
      <dsp:nvSpPr>
        <dsp:cNvPr id="0" name=""/>
        <dsp:cNvSpPr/>
      </dsp:nvSpPr>
      <dsp:spPr>
        <a:xfrm>
          <a:off x="2526904" y="2894544"/>
          <a:ext cx="91440" cy="3158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4C1FF-161B-4D86-9950-CDD443ECC136}">
      <dsp:nvSpPr>
        <dsp:cNvPr id="0" name=""/>
        <dsp:cNvSpPr/>
      </dsp:nvSpPr>
      <dsp:spPr>
        <a:xfrm>
          <a:off x="752760" y="2894544"/>
          <a:ext cx="1819863" cy="315844"/>
        </a:xfrm>
        <a:custGeom>
          <a:avLst/>
          <a:gdLst/>
          <a:ahLst/>
          <a:cxnLst/>
          <a:rect l="0" t="0" r="0" b="0"/>
          <a:pathLst>
            <a:path>
              <a:moveTo>
                <a:pt x="1819863" y="0"/>
              </a:moveTo>
              <a:lnTo>
                <a:pt x="1819863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46AC2C-1DFF-4E1B-808C-B0716FF2E808}">
      <dsp:nvSpPr>
        <dsp:cNvPr id="0" name=""/>
        <dsp:cNvSpPr/>
      </dsp:nvSpPr>
      <dsp:spPr>
        <a:xfrm>
          <a:off x="2572624" y="1826690"/>
          <a:ext cx="2729795" cy="315844"/>
        </a:xfrm>
        <a:custGeom>
          <a:avLst/>
          <a:gdLst/>
          <a:ahLst/>
          <a:cxnLst/>
          <a:rect l="0" t="0" r="0" b="0"/>
          <a:pathLst>
            <a:path>
              <a:moveTo>
                <a:pt x="2729795" y="0"/>
              </a:moveTo>
              <a:lnTo>
                <a:pt x="2729795" y="157922"/>
              </a:lnTo>
              <a:lnTo>
                <a:pt x="0" y="157922"/>
              </a:lnTo>
              <a:lnTo>
                <a:pt x="0" y="3158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F2B2A9-5ADE-4621-9AD5-48F2F7BC5229}">
      <dsp:nvSpPr>
        <dsp:cNvPr id="0" name=""/>
        <dsp:cNvSpPr/>
      </dsp:nvSpPr>
      <dsp:spPr>
        <a:xfrm>
          <a:off x="4550410" y="1074681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Higher Minimum Wage Evaluation</a:t>
          </a:r>
        </a:p>
      </dsp:txBody>
      <dsp:txXfrm>
        <a:off x="4550410" y="1074681"/>
        <a:ext cx="1504019" cy="752009"/>
      </dsp:txXfrm>
    </dsp:sp>
    <dsp:sp modelId="{DDEF70E0-370C-47C3-93AA-3780720C633B}">
      <dsp:nvSpPr>
        <dsp:cNvPr id="0" name=""/>
        <dsp:cNvSpPr/>
      </dsp:nvSpPr>
      <dsp:spPr>
        <a:xfrm>
          <a:off x="1820614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Program Governance and Management</a:t>
          </a:r>
        </a:p>
      </dsp:txBody>
      <dsp:txXfrm>
        <a:off x="1820614" y="2142535"/>
        <a:ext cx="1504019" cy="752009"/>
      </dsp:txXfrm>
    </dsp:sp>
    <dsp:sp modelId="{6BA7C7A7-CD5F-42E1-ADA0-C8F3D6E663E9}">
      <dsp:nvSpPr>
        <dsp:cNvPr id="0" name=""/>
        <dsp:cNvSpPr/>
      </dsp:nvSpPr>
      <dsp:spPr>
        <a:xfrm>
          <a:off x="750" y="3210389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Monthly Program Team Meetings</a:t>
          </a:r>
        </a:p>
      </dsp:txBody>
      <dsp:txXfrm>
        <a:off x="750" y="3210389"/>
        <a:ext cx="1504019" cy="752009"/>
      </dsp:txXfrm>
    </dsp:sp>
    <dsp:sp modelId="{09E5729D-7077-4105-8C39-805BCBF9DA97}">
      <dsp:nvSpPr>
        <dsp:cNvPr id="0" name=""/>
        <dsp:cNvSpPr/>
      </dsp:nvSpPr>
      <dsp:spPr>
        <a:xfrm>
          <a:off x="1820614" y="3210389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Program Advisory Committee Quarterly Meetings</a:t>
          </a:r>
        </a:p>
      </dsp:txBody>
      <dsp:txXfrm>
        <a:off x="1820614" y="3210389"/>
        <a:ext cx="1504019" cy="752009"/>
      </dsp:txXfrm>
    </dsp:sp>
    <dsp:sp modelId="{06F46A73-738B-4884-9696-9BCAF562F883}">
      <dsp:nvSpPr>
        <dsp:cNvPr id="0" name=""/>
        <dsp:cNvSpPr/>
      </dsp:nvSpPr>
      <dsp:spPr>
        <a:xfrm>
          <a:off x="3640478" y="3210389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Program Progress Reports (2 per Year)</a:t>
          </a:r>
        </a:p>
      </dsp:txBody>
      <dsp:txXfrm>
        <a:off x="3640478" y="3210389"/>
        <a:ext cx="1504019" cy="752009"/>
      </dsp:txXfrm>
    </dsp:sp>
    <dsp:sp modelId="{DE2E55C5-53A1-4E1B-89D2-021635F4E234}">
      <dsp:nvSpPr>
        <dsp:cNvPr id="0" name=""/>
        <dsp:cNvSpPr/>
      </dsp:nvSpPr>
      <dsp:spPr>
        <a:xfrm>
          <a:off x="3640478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1: Evaluation of Communication to Increase Awareness</a:t>
          </a:r>
        </a:p>
      </dsp:txBody>
      <dsp:txXfrm>
        <a:off x="3640478" y="2142535"/>
        <a:ext cx="1504019" cy="752009"/>
      </dsp:txXfrm>
    </dsp:sp>
    <dsp:sp modelId="{7024BDED-BED0-49BC-8949-3C6A5FEB3442}">
      <dsp:nvSpPr>
        <dsp:cNvPr id="0" name=""/>
        <dsp:cNvSpPr/>
      </dsp:nvSpPr>
      <dsp:spPr>
        <a:xfrm>
          <a:off x="5460341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2: Evaluation of Recipient Experience</a:t>
          </a:r>
        </a:p>
      </dsp:txBody>
      <dsp:txXfrm>
        <a:off x="5460341" y="2142535"/>
        <a:ext cx="1504019" cy="752009"/>
      </dsp:txXfrm>
    </dsp:sp>
    <dsp:sp modelId="{5DDC1755-AFFA-4773-9B60-A5BAE4B91F0B}">
      <dsp:nvSpPr>
        <dsp:cNvPr id="0" name=""/>
        <dsp:cNvSpPr/>
      </dsp:nvSpPr>
      <dsp:spPr>
        <a:xfrm>
          <a:off x="7280205" y="2142535"/>
          <a:ext cx="1504019" cy="7520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Project 3: Evaluation of Impact on Small Businesses</a:t>
          </a:r>
        </a:p>
      </dsp:txBody>
      <dsp:txXfrm>
        <a:off x="7280205" y="2142535"/>
        <a:ext cx="1504019" cy="752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2CF46-47FE-47B9-9B43-12B3544A2977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6987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6" y="8916987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F7575-623F-4527-85E6-C916BD032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17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8F3EE3D-A66D-43C5-A2D2-CD3E1240F709}" type="datetimeFigureOut">
              <a:rPr lang="en-CA" smtClean="0"/>
              <a:t>2025-03-26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F71D585-1E61-4E87-BD3E-53D53C59502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311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6338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3034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704850"/>
            <a:ext cx="6256338" cy="3519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2234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5478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1D585-1E61-4E87-BD3E-53D53C59502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0552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earchpm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earchpm.com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searchpm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5978"/>
            <a:ext cx="7427168" cy="85725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90A03C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00151"/>
            <a:ext cx="7427168" cy="3394472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672"/>
              </a:spcAft>
              <a:defRPr sz="2400">
                <a:solidFill>
                  <a:srgbClr val="5A5A5A"/>
                </a:solidFill>
                <a:latin typeface="+mj-lt"/>
              </a:defRPr>
            </a:lvl1pPr>
            <a:lvl2pPr>
              <a:lnSpc>
                <a:spcPct val="110000"/>
              </a:lnSpc>
              <a:spcAft>
                <a:spcPts val="672"/>
              </a:spcAft>
              <a:defRPr sz="2000">
                <a:solidFill>
                  <a:srgbClr val="5A5A5A"/>
                </a:solidFill>
                <a:latin typeface="+mj-lt"/>
              </a:defRPr>
            </a:lvl2pPr>
            <a:lvl3pPr>
              <a:lnSpc>
                <a:spcPct val="110000"/>
              </a:lnSpc>
              <a:spcAft>
                <a:spcPts val="672"/>
              </a:spcAft>
              <a:defRPr sz="1800">
                <a:solidFill>
                  <a:srgbClr val="5A5A5A"/>
                </a:solidFill>
                <a:latin typeface="+mj-lt"/>
              </a:defRPr>
            </a:lvl3pPr>
            <a:lvl4pPr>
              <a:lnSpc>
                <a:spcPct val="110000"/>
              </a:lnSpc>
              <a:spcAft>
                <a:spcPts val="672"/>
              </a:spcAft>
              <a:defRPr sz="1600">
                <a:solidFill>
                  <a:srgbClr val="5A5A5A"/>
                </a:solidFill>
                <a:latin typeface="+mj-lt"/>
              </a:defRPr>
            </a:lvl4pPr>
            <a:lvl5pPr>
              <a:lnSpc>
                <a:spcPct val="110000"/>
              </a:lnSpc>
              <a:spcAft>
                <a:spcPts val="672"/>
              </a:spcAft>
              <a:defRPr sz="1600">
                <a:solidFill>
                  <a:srgbClr val="5A5A5A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7249A8-C702-63EC-0C1D-61C7BD50CEAA}"/>
              </a:ext>
            </a:extLst>
          </p:cNvPr>
          <p:cNvSpPr txBox="1"/>
          <p:nvPr userDrawn="1"/>
        </p:nvSpPr>
        <p:spPr>
          <a:xfrm>
            <a:off x="551543" y="4771167"/>
            <a:ext cx="863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000" dirty="0"/>
              <a:t>CC BY-NC 2.0 Research Project Management (</a:t>
            </a:r>
            <a:r>
              <a:rPr lang="en-CA" sz="1000"/>
              <a:t>RPM) 2025                                     </a:t>
            </a:r>
            <a:r>
              <a:rPr lang="en-CA" sz="1000" dirty="0"/>
              <a:t>See </a:t>
            </a:r>
            <a:r>
              <a:rPr lang="en-CA" sz="1000" dirty="0">
                <a:hlinkClick r:id="rId2"/>
              </a:rPr>
              <a:t>www.researchpm.com</a:t>
            </a:r>
            <a:r>
              <a:rPr lang="en-CA" sz="1000" dirty="0"/>
              <a:t> for resources and training to support use.</a:t>
            </a:r>
          </a:p>
          <a:p>
            <a:r>
              <a:rPr lang="en-US" sz="1000" dirty="0"/>
              <a:t>No attribution is required, and this footer can be deleted, when used for project management purposes. Use for commercial purposes is prohibited. </a:t>
            </a:r>
            <a:endParaRPr lang="en-CA" sz="1000" dirty="0"/>
          </a:p>
        </p:txBody>
      </p:sp>
      <p:pic>
        <p:nvPicPr>
          <p:cNvPr id="6" name="Picture 5" descr="Creative Commons NonCommercial license - Wikipedia">
            <a:extLst>
              <a:ext uri="{FF2B5EF4-FFF2-40B4-BE49-F238E27FC236}">
                <a16:creationId xmlns:a16="http://schemas.microsoft.com/office/drawing/2014/main" id="{2F2107A0-C12E-5E6A-2FA9-7C584A6AFC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833570"/>
            <a:ext cx="532720" cy="18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40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A03CAF-0E4D-947C-FCEF-C551371FC520}"/>
              </a:ext>
            </a:extLst>
          </p:cNvPr>
          <p:cNvSpPr txBox="1"/>
          <p:nvPr userDrawn="1"/>
        </p:nvSpPr>
        <p:spPr>
          <a:xfrm>
            <a:off x="551543" y="4771167"/>
            <a:ext cx="863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000" dirty="0"/>
              <a:t>CC BY-NC 2.0 Research Project Management (</a:t>
            </a:r>
            <a:r>
              <a:rPr lang="en-CA" sz="1000"/>
              <a:t>RPM) 2025                                     </a:t>
            </a:r>
            <a:r>
              <a:rPr lang="en-CA" sz="1000" dirty="0"/>
              <a:t>See </a:t>
            </a:r>
            <a:r>
              <a:rPr lang="en-CA" sz="1000" dirty="0">
                <a:hlinkClick r:id="rId2"/>
              </a:rPr>
              <a:t>www.researchpm.com</a:t>
            </a:r>
            <a:r>
              <a:rPr lang="en-CA" sz="1000" dirty="0"/>
              <a:t> for resources and training to support use.</a:t>
            </a:r>
          </a:p>
          <a:p>
            <a:r>
              <a:rPr lang="en-US" sz="1000" dirty="0"/>
              <a:t>No attribution is required, and this footer can be deleted, when used for project management purposes. Use for commercial purposes is prohibited. </a:t>
            </a:r>
            <a:endParaRPr lang="en-CA" sz="1000" dirty="0"/>
          </a:p>
        </p:txBody>
      </p:sp>
      <p:pic>
        <p:nvPicPr>
          <p:cNvPr id="5" name="Picture 4" descr="Creative Commons NonCommercial license - Wikipedia">
            <a:extLst>
              <a:ext uri="{FF2B5EF4-FFF2-40B4-BE49-F238E27FC236}">
                <a16:creationId xmlns:a16="http://schemas.microsoft.com/office/drawing/2014/main" id="{A4667CC0-0094-90BE-B126-64549F30CC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833570"/>
            <a:ext cx="532720" cy="18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19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CB011F6-FA05-11F7-F14A-FFAC6B8E713A}"/>
              </a:ext>
            </a:extLst>
          </p:cNvPr>
          <p:cNvSpPr txBox="1"/>
          <p:nvPr userDrawn="1"/>
        </p:nvSpPr>
        <p:spPr>
          <a:xfrm>
            <a:off x="551543" y="4771167"/>
            <a:ext cx="86385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000" dirty="0"/>
              <a:t>CC BY-NC 2.0 Research Project Management (</a:t>
            </a:r>
            <a:r>
              <a:rPr lang="en-CA" sz="1000"/>
              <a:t>RPM) 2025                                     </a:t>
            </a:r>
            <a:r>
              <a:rPr lang="en-CA" sz="1000" dirty="0"/>
              <a:t>See </a:t>
            </a:r>
            <a:r>
              <a:rPr lang="en-CA" sz="1000" dirty="0">
                <a:hlinkClick r:id="rId2"/>
              </a:rPr>
              <a:t>www.researchpm.com</a:t>
            </a:r>
            <a:r>
              <a:rPr lang="en-CA" sz="1000" dirty="0"/>
              <a:t> for resources and training to support use.</a:t>
            </a:r>
          </a:p>
          <a:p>
            <a:r>
              <a:rPr lang="en-US" sz="1000" dirty="0"/>
              <a:t>No attribution is required, and this footer can be deleted, when used for project management purposes. Use for commercial purposes is prohibited. </a:t>
            </a:r>
            <a:endParaRPr lang="en-CA" sz="1000" dirty="0"/>
          </a:p>
        </p:txBody>
      </p:sp>
      <p:pic>
        <p:nvPicPr>
          <p:cNvPr id="5" name="Picture 4" descr="Creative Commons NonCommercial license - Wikipedia">
            <a:extLst>
              <a:ext uri="{FF2B5EF4-FFF2-40B4-BE49-F238E27FC236}">
                <a16:creationId xmlns:a16="http://schemas.microsoft.com/office/drawing/2014/main" id="{2526ED61-106B-D1E5-0673-27E6056885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833570"/>
            <a:ext cx="532720" cy="186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54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18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70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 descr="Research Project​&#10;&#10;A: Governance &amp; Management​&#10;&#10;A1: Project Governance Committee​&#10;&#10;A2: Core Team Meetings​&#10;&#10;A3: Reports to Funders​&#10;&#10;B: Research Plan/Protocol​&#10;&#10;B1: Priorities/ Question(s)​&#10;&#10;B2: Method​&#10;&#10;B3: Approved Full Plan​&#10;&#10;C: Data​&#10;&#10;C1: Potential Sources List​&#10;&#10;C2: Complied Sources​&#10;&#10;C3: Raw Data/Inputs​&#10;&#10;D: Analyses &amp; Results​&#10;&#10;E: Knowledge to Action (KT/KM)​&#10;&#10;E1: Mtgs w Knowledge Users​&#10;&#10;E2: Publications​&#10;&#10;E3: Other KT/KM Deliverables​&#10;&#10;F: Training &amp; Capacity Building​&#10;&#10;F1: Mentoring Program​&#10;&#10;F2: Journal Club​&#10;&#10;F3: Women Scientists Community of Practice" title="Research Project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676479"/>
              </p:ext>
            </p:extLst>
          </p:nvPr>
        </p:nvGraphicFramePr>
        <p:xfrm>
          <a:off x="251520" y="-92546"/>
          <a:ext cx="8892480" cy="493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3CA0B91-610A-4E91-201B-10D6D500425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427913" cy="85725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lnSpc>
                <a:spcPct val="90000"/>
              </a:lnSpc>
            </a:pPr>
            <a:r>
              <a:rPr lang="en-CA" sz="1500" dirty="0"/>
              <a:t>WBS for Generic Research Project</a:t>
            </a:r>
          </a:p>
        </p:txBody>
      </p:sp>
    </p:spTree>
    <p:extLst>
      <p:ext uri="{BB962C8B-B14F-4D97-AF65-F5344CB8AC3E}">
        <p14:creationId xmlns:p14="http://schemas.microsoft.com/office/powerpoint/2010/main" val="782926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5963760"/>
              </p:ext>
            </p:extLst>
          </p:nvPr>
        </p:nvGraphicFramePr>
        <p:xfrm>
          <a:off x="395536" y="375444"/>
          <a:ext cx="8137525" cy="439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4D37642-3B9B-48B3-8085-E2421D57F245}"/>
              </a:ext>
            </a:extLst>
          </p:cNvPr>
          <p:cNvSpPr txBox="1"/>
          <p:nvPr/>
        </p:nvSpPr>
        <p:spPr>
          <a:xfrm>
            <a:off x="0" y="-41348"/>
            <a:ext cx="3132348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WBS for New Investigator Research Portfolio</a:t>
            </a:r>
          </a:p>
        </p:txBody>
      </p:sp>
    </p:spTree>
    <p:extLst>
      <p:ext uri="{BB962C8B-B14F-4D97-AF65-F5344CB8AC3E}">
        <p14:creationId xmlns:p14="http://schemas.microsoft.com/office/powerpoint/2010/main" val="1898909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7226459"/>
              </p:ext>
            </p:extLst>
          </p:nvPr>
        </p:nvGraphicFramePr>
        <p:xfrm>
          <a:off x="169862" y="0"/>
          <a:ext cx="8804275" cy="511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4D37642-3B9B-48B3-8085-E2421D57F245}"/>
              </a:ext>
            </a:extLst>
          </p:cNvPr>
          <p:cNvSpPr txBox="1"/>
          <p:nvPr/>
        </p:nvSpPr>
        <p:spPr>
          <a:xfrm>
            <a:off x="0" y="-41347"/>
            <a:ext cx="3132348" cy="740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r>
              <a:rPr lang="en-CA" dirty="0"/>
              <a:t>WBS for the Establishment of a New Research Center</a:t>
            </a:r>
          </a:p>
        </p:txBody>
      </p:sp>
    </p:spTree>
    <p:extLst>
      <p:ext uri="{BB962C8B-B14F-4D97-AF65-F5344CB8AC3E}">
        <p14:creationId xmlns:p14="http://schemas.microsoft.com/office/powerpoint/2010/main" val="480072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045" y="99077"/>
            <a:ext cx="8003232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RPM PowerPoint Tips and Tricks for Work Breakdown Structures (WBSs)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6159"/>
            <a:ext cx="7654414" cy="35596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Usually, it will be </a:t>
            </a:r>
            <a:r>
              <a:rPr lang="en-CA" sz="1400" b="1" dirty="0">
                <a:solidFill>
                  <a:srgbClr val="0070C0"/>
                </a:solidFill>
              </a:rPr>
              <a:t>easiest to modify a WBS </a:t>
            </a:r>
            <a:r>
              <a:rPr lang="en-CA" sz="1400" dirty="0"/>
              <a:t>for a similar or related project, but you can also start from scratch in SmartArt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Enter </a:t>
            </a:r>
            <a:r>
              <a:rPr lang="en-CA" sz="1400" b="1" dirty="0">
                <a:solidFill>
                  <a:srgbClr val="0070C0"/>
                </a:solidFill>
              </a:rPr>
              <a:t>all the text you want in SmartArt format </a:t>
            </a:r>
            <a:r>
              <a:rPr lang="en-CA" sz="1400" dirty="0"/>
              <a:t>no matter how messy the formatting becomes 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Once you have all the text entered, use the “</a:t>
            </a:r>
            <a:r>
              <a:rPr lang="en-CA" sz="1400" b="1" dirty="0">
                <a:solidFill>
                  <a:srgbClr val="0070C0"/>
                </a:solidFill>
              </a:rPr>
              <a:t>layout” menu under “SmartArt Design</a:t>
            </a:r>
            <a:r>
              <a:rPr lang="en-CA" sz="1400" dirty="0"/>
              <a:t>” to experiment with ways to fill the page (e.g., “both” vs. “right hanging”)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If things inadvertently get messed up, you don’t need to start again, you can just </a:t>
            </a:r>
            <a:r>
              <a:rPr lang="en-CA" sz="1400" b="1" dirty="0">
                <a:solidFill>
                  <a:srgbClr val="0070C0"/>
                </a:solidFill>
              </a:rPr>
              <a:t>toggle between different hierarchy views</a:t>
            </a:r>
            <a:r>
              <a:rPr lang="en-CA" sz="1400" dirty="0"/>
              <a:t> to reset the WBS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Once you have your SmartArt version complete and more or less in the right configuration, make a </a:t>
            </a:r>
            <a:r>
              <a:rPr lang="en-CA" sz="1400" b="1" dirty="0">
                <a:solidFill>
                  <a:srgbClr val="0070C0"/>
                </a:solidFill>
              </a:rPr>
              <a:t>copy of the entire slide (keeping the SmartArt version </a:t>
            </a:r>
            <a:r>
              <a:rPr lang="en-CA" sz="1400" dirty="0"/>
              <a:t>in case you need to go back and make major changes)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On the new copied version of the slide, under “SmartArt Design” select “</a:t>
            </a:r>
            <a:r>
              <a:rPr lang="en-CA" sz="1400" b="1" dirty="0">
                <a:solidFill>
                  <a:srgbClr val="0070C0"/>
                </a:solidFill>
              </a:rPr>
              <a:t>Convert to Shapes</a:t>
            </a:r>
            <a:r>
              <a:rPr lang="en-CA" sz="1400" dirty="0"/>
              <a:t>” to obtain a ‘dumb’ version that you can </a:t>
            </a:r>
            <a:r>
              <a:rPr lang="en-CA" sz="1400" b="1" dirty="0">
                <a:solidFill>
                  <a:srgbClr val="0070C0"/>
                </a:solidFill>
              </a:rPr>
              <a:t>edit the text box size, font size, positioning</a:t>
            </a:r>
            <a:r>
              <a:rPr lang="en-CA" sz="1400" dirty="0"/>
              <a:t>, etc.</a:t>
            </a:r>
          </a:p>
          <a:p>
            <a:pPr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CA" sz="1400" dirty="0"/>
              <a:t>As you prepare other documents, you can use </a:t>
            </a:r>
            <a:r>
              <a:rPr lang="en-CA" sz="1400" b="1" dirty="0">
                <a:solidFill>
                  <a:srgbClr val="0070C0"/>
                </a:solidFill>
              </a:rPr>
              <a:t>“copy” then “paste special - text” to transfer the content </a:t>
            </a:r>
            <a:r>
              <a:rPr lang="en-CA" sz="1400" dirty="0"/>
              <a:t>from the “Text Pane” of the SmartArt of your WBS to other documents so </a:t>
            </a:r>
            <a:r>
              <a:rPr lang="en-CA" sz="1400" b="1" dirty="0">
                <a:solidFill>
                  <a:srgbClr val="0070C0"/>
                </a:solidFill>
              </a:rPr>
              <a:t>you don’t have to re-enter text</a:t>
            </a:r>
            <a:endParaRPr lang="en-US" sz="1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9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 descr="Research Project​&#10;&#10;A: Governance &amp; Management​&#10;&#10;A1: Project Governance Committee​&#10;&#10;A2: Core Team Meetings​&#10;&#10;A3: Reports to Funders​&#10;&#10;B: Research Plan/Protocol​&#10;&#10;B1: Priorities/ Question(s)​&#10;&#10;B2: Method​&#10;&#10;B3: Approved Full Plan​&#10;&#10;C: Data​&#10;&#10;C1: Potential Sources List​&#10;&#10;C2: Complied Sources​&#10;&#10;C3: Raw Data/Inputs​&#10;&#10;D: Analyses &amp; Results​&#10;&#10;E: Knowledge to Action (KT/KM)​&#10;&#10;E1: Mtgs w Knowledge Users​&#10;&#10;E2: Publications​&#10;&#10;E3: Other KT/KM Deliverables​&#10;&#10;F: Training &amp; Capacity Building​&#10;&#10;F1: Mentoring Program​&#10;&#10;F2: Journal Club​&#10;&#10;F3: Women Scientists Community of Practice" title="Research Project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398401"/>
              </p:ext>
            </p:extLst>
          </p:nvPr>
        </p:nvGraphicFramePr>
        <p:xfrm>
          <a:off x="251520" y="106420"/>
          <a:ext cx="8892480" cy="493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53CA0B91-610A-4E91-201B-10D6D500425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427913" cy="85725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>
              <a:lnSpc>
                <a:spcPct val="90000"/>
              </a:lnSpc>
            </a:pPr>
            <a:r>
              <a:rPr lang="en-CA" sz="1500" dirty="0"/>
              <a:t>WBS for Generic Research Project with</a:t>
            </a:r>
            <a:br>
              <a:rPr lang="en-CA" sz="1500" dirty="0"/>
            </a:br>
            <a:r>
              <a:rPr lang="en-CA" sz="1500" dirty="0"/>
              <a:t>Training &amp; Capacity Building Workstream</a:t>
            </a:r>
          </a:p>
        </p:txBody>
      </p:sp>
    </p:spTree>
    <p:extLst>
      <p:ext uri="{BB962C8B-B14F-4D97-AF65-F5344CB8AC3E}">
        <p14:creationId xmlns:p14="http://schemas.microsoft.com/office/powerpoint/2010/main" val="176626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05014-E417-50F0-ABB7-A2ECE05B6AE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93909470"/>
              </p:ext>
            </p:extLst>
          </p:nvPr>
        </p:nvGraphicFramePr>
        <p:xfrm>
          <a:off x="0" y="-92075"/>
          <a:ext cx="8880475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D411B0-F49F-2F25-99E0-01537A24D344}"/>
              </a:ext>
            </a:extLst>
          </p:cNvPr>
          <p:cNvSpPr txBox="1"/>
          <p:nvPr/>
        </p:nvSpPr>
        <p:spPr>
          <a:xfrm>
            <a:off x="0" y="59634"/>
            <a:ext cx="3557128" cy="34624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endParaRPr lang="en-CA" dirty="0">
              <a:latin typeface="+mn-lt"/>
            </a:endParaRPr>
          </a:p>
          <a:p>
            <a:r>
              <a:rPr lang="en-CA" dirty="0">
                <a:latin typeface="+mn-lt"/>
              </a:rPr>
              <a:t>WBS for Generic Pragmatic Trial</a:t>
            </a:r>
          </a:p>
        </p:txBody>
      </p:sp>
    </p:spTree>
    <p:extLst>
      <p:ext uri="{BB962C8B-B14F-4D97-AF65-F5344CB8AC3E}">
        <p14:creationId xmlns:p14="http://schemas.microsoft.com/office/powerpoint/2010/main" val="1724920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53568203"/>
              </p:ext>
            </p:extLst>
          </p:nvPr>
        </p:nvGraphicFramePr>
        <p:xfrm>
          <a:off x="719138" y="68263"/>
          <a:ext cx="8424862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0" y="-20638"/>
            <a:ext cx="8578850" cy="857251"/>
          </a:xfr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CA" sz="1500" dirty="0">
                <a:latin typeface="+mn-lt"/>
              </a:rPr>
              <a:t>WBS for Generic Plan Do Study Act (PDSA) </a:t>
            </a:r>
            <a:br>
              <a:rPr lang="en-CA" sz="1500" dirty="0">
                <a:latin typeface="+mn-lt"/>
              </a:rPr>
            </a:br>
            <a:r>
              <a:rPr lang="en-CA" sz="1500" dirty="0">
                <a:latin typeface="+mn-lt"/>
              </a:rPr>
              <a:t>Improvement Project</a:t>
            </a:r>
          </a:p>
        </p:txBody>
      </p:sp>
    </p:spTree>
    <p:extLst>
      <p:ext uri="{BB962C8B-B14F-4D97-AF65-F5344CB8AC3E}">
        <p14:creationId xmlns:p14="http://schemas.microsoft.com/office/powerpoint/2010/main" val="195603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5159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4427538" cy="8435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CA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WBS for Simple Program Evaluation/Assessment</a:t>
            </a:r>
            <a:endParaRPr lang="en-US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18561181"/>
              </p:ext>
            </p:extLst>
          </p:nvPr>
        </p:nvGraphicFramePr>
        <p:xfrm>
          <a:off x="449597" y="-45201"/>
          <a:ext cx="8928100" cy="5002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100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05014-E417-50F0-ABB7-A2ECE05B6AE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93258557"/>
              </p:ext>
            </p:extLst>
          </p:nvPr>
        </p:nvGraphicFramePr>
        <p:xfrm>
          <a:off x="0" y="-92075"/>
          <a:ext cx="8880475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D411B0-F49F-2F25-99E0-01537A24D344}"/>
              </a:ext>
            </a:extLst>
          </p:cNvPr>
          <p:cNvSpPr txBox="1"/>
          <p:nvPr/>
        </p:nvSpPr>
        <p:spPr>
          <a:xfrm>
            <a:off x="32409" y="-92075"/>
            <a:ext cx="2195736" cy="7119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 defTabSz="685800">
              <a:lnSpc>
                <a:spcPct val="90000"/>
              </a:lnSpc>
              <a:spcBef>
                <a:spcPct val="0"/>
              </a:spcBef>
              <a:buNone/>
              <a:defRPr sz="1500">
                <a:latin typeface="+mj-lt"/>
                <a:ea typeface="+mj-ea"/>
                <a:cs typeface="+mj-cs"/>
              </a:defRPr>
            </a:lvl1pPr>
          </a:lstStyle>
          <a:p>
            <a:endParaRPr lang="en-CA" dirty="0">
              <a:latin typeface="+mn-lt"/>
            </a:endParaRPr>
          </a:p>
          <a:p>
            <a:r>
              <a:rPr lang="en-CA" dirty="0">
                <a:latin typeface="+mn-lt"/>
              </a:rPr>
              <a:t>WBS for Generic Canadian Clinical Trial</a:t>
            </a:r>
          </a:p>
        </p:txBody>
      </p:sp>
    </p:spTree>
    <p:extLst>
      <p:ext uri="{BB962C8B-B14F-4D97-AF65-F5344CB8AC3E}">
        <p14:creationId xmlns:p14="http://schemas.microsoft.com/office/powerpoint/2010/main" val="2676713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5220072" cy="29317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45985593"/>
              </p:ext>
            </p:extLst>
          </p:nvPr>
        </p:nvGraphicFramePr>
        <p:xfrm>
          <a:off x="611560" y="-20538"/>
          <a:ext cx="8641209" cy="482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4"/>
          <p:cNvSpPr>
            <a:spLocks noGrp="1"/>
          </p:cNvSpPr>
          <p:nvPr>
            <p:ph type="title" idx="4294967295"/>
          </p:nvPr>
        </p:nvSpPr>
        <p:spPr>
          <a:xfrm>
            <a:off x="0" y="50800"/>
            <a:ext cx="3824288" cy="504825"/>
          </a:xfrm>
        </p:spPr>
        <p:txBody>
          <a:bodyPr>
            <a:noAutofit/>
          </a:bodyPr>
          <a:lstStyle/>
          <a:p>
            <a:pPr algn="l">
              <a:tabLst>
                <a:tab pos="6459377" algn="l"/>
              </a:tabLst>
            </a:pPr>
            <a:r>
              <a:rPr lang="en-CA" sz="1500" dirty="0"/>
              <a:t>WBS for Graduate Student Research Thesis Project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711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705014-E417-50F0-ABB7-A2ECE05B6A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96010"/>
              </p:ext>
            </p:extLst>
          </p:nvPr>
        </p:nvGraphicFramePr>
        <p:xfrm>
          <a:off x="282667" y="-164554"/>
          <a:ext cx="8880410" cy="5073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8D411B0-F49F-2F25-99E0-01537A24D344}"/>
              </a:ext>
            </a:extLst>
          </p:cNvPr>
          <p:cNvSpPr txBox="1"/>
          <p:nvPr/>
        </p:nvSpPr>
        <p:spPr>
          <a:xfrm>
            <a:off x="0" y="59634"/>
            <a:ext cx="3557128" cy="34624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2000">
                <a:latin typeface="+mj-lt"/>
                <a:ea typeface="+mj-ea"/>
                <a:cs typeface="+mj-cs"/>
              </a:defRPr>
            </a:lvl1pPr>
          </a:lstStyle>
          <a:p>
            <a:r>
              <a:rPr lang="en-CA" sz="1500" dirty="0"/>
              <a:t>WBS for Research Study/Trial with Deliverable/Workstream Leads’ Initials</a:t>
            </a:r>
          </a:p>
        </p:txBody>
      </p:sp>
    </p:spTree>
    <p:extLst>
      <p:ext uri="{BB962C8B-B14F-4D97-AF65-F5344CB8AC3E}">
        <p14:creationId xmlns:p14="http://schemas.microsoft.com/office/powerpoint/2010/main" val="210649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077" y="0"/>
            <a:ext cx="7427912" cy="426013"/>
          </a:xfrm>
        </p:spPr>
        <p:txBody>
          <a:bodyPr>
            <a:normAutofit/>
          </a:bodyPr>
          <a:lstStyle/>
          <a:p>
            <a:pPr algn="l"/>
            <a:r>
              <a:rPr lang="en-US" sz="1500" dirty="0"/>
              <a:t>Example WBS for a Program or Portfolio with Multiple Projects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EB0D79DD-24E0-BB92-4E72-EAB4C55A6F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0387554"/>
              </p:ext>
            </p:extLst>
          </p:nvPr>
        </p:nvGraphicFramePr>
        <p:xfrm>
          <a:off x="179512" y="106420"/>
          <a:ext cx="8784976" cy="5037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3207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1446</Words>
  <Application>Microsoft Office PowerPoint</Application>
  <PresentationFormat>On-screen Show (16:9)</PresentationFormat>
  <Paragraphs>240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WBS for Generic Plan Do Study Act (PDSA)  Improvement Project</vt:lpstr>
      <vt:lpstr>WBS for Simple Program Evaluation/Assessment</vt:lpstr>
      <vt:lpstr>PowerPoint Presentation</vt:lpstr>
      <vt:lpstr>WBS for Graduate Student Research Thesis Project</vt:lpstr>
      <vt:lpstr>PowerPoint Presentation</vt:lpstr>
      <vt:lpstr>Example WBS for a Program or Portfolio with Multiple Projects</vt:lpstr>
      <vt:lpstr>PowerPoint Presentation</vt:lpstr>
      <vt:lpstr>PowerPoint Presentation</vt:lpstr>
      <vt:lpstr>RPM PowerPoint Tips and Tricks for Work Breakdown Structures (WBSs)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Modifiable SmartArt Example WBSs</dc:title>
  <dc:creator>Alison Paprica</dc:creator>
  <cp:lastModifiedBy>Alison Paprica</cp:lastModifiedBy>
  <cp:revision>162</cp:revision>
  <dcterms:created xsi:type="dcterms:W3CDTF">2020-10-06T22:49:47Z</dcterms:created>
  <dcterms:modified xsi:type="dcterms:W3CDTF">2025-03-26T14:05:34Z</dcterms:modified>
</cp:coreProperties>
</file>